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48" r:id="rId1"/>
    <p:sldMasterId id="2147483649" r:id="rId2"/>
    <p:sldMasterId id="2147483650" r:id="rId3"/>
    <p:sldMasterId id="2147483651" r:id="rId4"/>
    <p:sldMasterId id="2147483652" r:id="rId5"/>
    <p:sldMasterId id="2147483653" r:id="rId6"/>
  </p:sldMasterIdLst>
  <p:notesMasterIdLst>
    <p:notesMasterId r:id="rId27"/>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6858000" type="screen4x3"/>
  <p:notesSz cx="6858000" cy="9144000"/>
  <p:defaultTex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6444" autoAdjust="0"/>
  </p:normalViewPr>
  <p:slideViewPr>
    <p:cSldViewPr>
      <p:cViewPr>
        <p:scale>
          <a:sx n="66" d="100"/>
          <a:sy n="66" d="100"/>
        </p:scale>
        <p:origin x="-15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127" name="Header Placeholder 1049126"/>
          <p:cNvSpPr>
            <a:spLocks noGrp="1"/>
          </p:cNvSpPr>
          <p:nvPr>
            <p:ph type="hdr" sz="quarter"/>
          </p:nvPr>
        </p:nvSpPr>
        <p:spPr>
          <a:xfrm>
            <a:off x="0" y="0"/>
            <a:ext cx="2971800" cy="457200"/>
          </a:xfrm>
          <a:prstGeom prst="rect">
            <a:avLst/>
          </a:prstGeom>
          <a:noFill/>
          <a:ln>
            <a:noFill/>
          </a:ln>
        </p:spPr>
        <p:txBody>
          <a:bodyPr vert="horz" lIns="91440" tIns="45720" rIns="91440" bIns="45720" anchor="t"/>
          <a:lstStyle/>
          <a:p>
            <a:pPr lvl="0" eaLnBrk="1" latinLnBrk="1" hangingPunct="1">
              <a:spcBef>
                <a:spcPct val="0"/>
              </a:spcBef>
            </a:pPr>
            <a:endParaRPr lang="en-US" altLang="en-US" sz="1200"/>
          </a:p>
        </p:txBody>
      </p:sp>
      <p:sp>
        <p:nvSpPr>
          <p:cNvPr id="1049128" name="Date Placeholder 1049127"/>
          <p:cNvSpPr>
            <a:spLocks noGrp="1"/>
          </p:cNvSpPr>
          <p:nvPr>
            <p:ph type="dt" idx="1"/>
          </p:nvPr>
        </p:nvSpPr>
        <p:spPr>
          <a:xfrm>
            <a:off x="3884612" y="0"/>
            <a:ext cx="2971800" cy="457200"/>
          </a:xfrm>
          <a:prstGeom prst="rect">
            <a:avLst/>
          </a:prstGeom>
          <a:noFill/>
          <a:ln>
            <a:noFill/>
          </a:ln>
        </p:spPr>
        <p:txBody>
          <a:bodyPr vert="horz" lIns="91440" tIns="45720" rIns="91440" bIns="45720" anchor="t"/>
          <a:lstStyle/>
          <a:p>
            <a:pPr lvl="0" algn="r" eaLnBrk="1" latinLnBrk="1" hangingPunct="1">
              <a:spcBef>
                <a:spcPct val="0"/>
              </a:spcBef>
            </a:pPr>
            <a:endParaRPr lang="en-US" altLang="en-US" sz="1200"/>
          </a:p>
        </p:txBody>
      </p:sp>
      <p:sp>
        <p:nvSpPr>
          <p:cNvPr id="1049129" name="Slide Image Placeholder 1049128"/>
          <p:cNvSpPr>
            <a:spLocks noGrp="1" noRot="1" noChangeAspect="1"/>
          </p:cNvSpPr>
          <p:nvPr>
            <p:ph type="sldImg" idx="2"/>
          </p:nvPr>
        </p:nvSpPr>
        <p:spPr>
          <a:xfrm>
            <a:off x="1143000" y="685800"/>
            <a:ext cx="4572000" cy="3429000"/>
          </a:xfrm>
          <a:prstGeom prst="rect">
            <a:avLst/>
          </a:prstGeom>
          <a:noFill/>
          <a:ln w="9525" cap="flat" cmpd="sng">
            <a:solidFill>
              <a:srgbClr val="000000">
                <a:alpha val="100000"/>
              </a:srgbClr>
            </a:solidFill>
            <a:prstDash val="solid"/>
            <a:round/>
          </a:ln>
        </p:spPr>
        <p:txBody>
          <a:bodyPr vert="horz" lIns="91440" tIns="45720" rIns="91440" bIns="45720" anchor="ctr"/>
          <a:lstStyle/>
          <a:p>
            <a:endParaRPr/>
          </a:p>
        </p:txBody>
      </p:sp>
      <p:sp>
        <p:nvSpPr>
          <p:cNvPr id="1049130" name="Notes Placeholder 1049129"/>
          <p:cNvSpPr>
            <a:spLocks noGrp="1"/>
          </p:cNvSpPr>
          <p:nvPr>
            <p:ph type="body" sz="quarter" idx="3"/>
          </p:nvPr>
        </p:nvSpPr>
        <p:spPr>
          <a:xfrm>
            <a:off x="685800" y="4343400"/>
            <a:ext cx="5486400" cy="4114800"/>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9131" name="Footer Placeholder 1049130"/>
          <p:cNvSpPr>
            <a:spLocks noGrp="1"/>
          </p:cNvSpPr>
          <p:nvPr>
            <p:ph type="ftr" sz="quarter" idx="4"/>
          </p:nvPr>
        </p:nvSpPr>
        <p:spPr>
          <a:xfrm>
            <a:off x="0" y="8685212"/>
            <a:ext cx="2971800" cy="457200"/>
          </a:xfrm>
          <a:prstGeom prst="rect">
            <a:avLst/>
          </a:prstGeom>
          <a:noFill/>
          <a:ln>
            <a:noFill/>
          </a:ln>
        </p:spPr>
        <p:txBody>
          <a:bodyPr vert="horz" lIns="91440" tIns="45720" rIns="91440" bIns="45720" anchor="b"/>
          <a:lstStyle/>
          <a:p>
            <a:pPr lvl="0" eaLnBrk="1" latinLnBrk="1" hangingPunct="1">
              <a:spcBef>
                <a:spcPct val="0"/>
              </a:spcBef>
            </a:pPr>
            <a:endParaRPr lang="en-US" altLang="en-US" sz="1200"/>
          </a:p>
        </p:txBody>
      </p:sp>
      <p:sp>
        <p:nvSpPr>
          <p:cNvPr id="1049132" name="Slide Number Placeholder 1049131"/>
          <p:cNvSpPr>
            <a:spLocks noGrp="1"/>
          </p:cNvSpPr>
          <p:nvPr>
            <p:ph type="sldNum" sz="quarter" idx="5"/>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spcBef>
                <a:spcPct val="0"/>
              </a:spcBef>
            </a:pPr>
            <a:fld id="{566ABCEB-ACFC-4714-9973-3DA970169C29}" type="slidenum">
              <a:rPr lang="en-US" altLang="en-US" sz="1200"/>
              <a:pPr lvl="0" algn="r" eaLnBrk="1" latinLnBrk="1" hangingPunct="1">
                <a:spcBef>
                  <a:spcPct val="0"/>
                </a:spcBef>
              </a:pPr>
              <a:t>‹#›</a:t>
            </a:fld>
            <a:endParaRPr lang="en-US" altLang="en-US" sz="1200"/>
          </a:p>
        </p:txBody>
      </p:sp>
    </p:spTree>
    <p:extLst>
      <p:ext uri="{BB962C8B-B14F-4D97-AF65-F5344CB8AC3E}">
        <p14:creationId xmlns:p14="http://schemas.microsoft.com/office/powerpoint/2010/main" val="523309874"/>
      </p:ext>
    </p:extLst>
  </p:cSld>
  <p:clrMap bg1="dk1" tx1="dk1" bg2="dk1" tx2="dk1" accent1="dk1" accent2="dk1" accent3="dk1" accent4="dk1" accent5="dk1" accent6="dk1" hlink="dk1" folHlink="dk1"/>
  <p:notesStyle>
    <a:lvl1pPr marL="0" indent="0" algn="l" rtl="0" fontAlgn="base" latinLnBrk="1">
      <a:lnSpc>
        <a:spcPct val="100000"/>
      </a:lnSpc>
      <a:spcBef>
        <a:spcPct val="30000"/>
      </a:spcBef>
      <a:spcAft>
        <a:spcPct val="0"/>
      </a:spcAft>
      <a:buFontTx/>
      <a:buNone/>
      <a:defRPr sz="1200" b="0" i="0" u="none" baseline="0">
        <a:solidFill>
          <a:schemeClr val="dk1"/>
        </a:solidFill>
        <a:latin typeface="Arial" charset="0"/>
        <a:sym typeface="Arial" charset="0"/>
      </a:defRPr>
    </a:lvl1pPr>
    <a:lvl2pPr marL="457200" indent="0" algn="l" rtl="0" fontAlgn="base" latinLnBrk="1">
      <a:lnSpc>
        <a:spcPct val="100000"/>
      </a:lnSpc>
      <a:spcBef>
        <a:spcPct val="30000"/>
      </a:spcBef>
      <a:spcAft>
        <a:spcPct val="0"/>
      </a:spcAft>
      <a:buFontTx/>
      <a:buNone/>
      <a:defRPr sz="1200" b="0" i="0" u="none" baseline="0">
        <a:solidFill>
          <a:schemeClr val="dk1"/>
        </a:solidFill>
        <a:latin typeface="Arial" charset="0"/>
        <a:sym typeface="Arial" charset="0"/>
      </a:defRPr>
    </a:lvl2pPr>
    <a:lvl3pPr marL="914400" indent="0" algn="l" rtl="0" fontAlgn="base" latinLnBrk="1">
      <a:lnSpc>
        <a:spcPct val="100000"/>
      </a:lnSpc>
      <a:spcBef>
        <a:spcPct val="30000"/>
      </a:spcBef>
      <a:spcAft>
        <a:spcPct val="0"/>
      </a:spcAft>
      <a:buFontTx/>
      <a:buNone/>
      <a:defRPr sz="1200" b="0" i="0" u="none" baseline="0">
        <a:solidFill>
          <a:schemeClr val="dk1"/>
        </a:solidFill>
        <a:latin typeface="Arial" charset="0"/>
        <a:sym typeface="Arial" charset="0"/>
      </a:defRPr>
    </a:lvl3pPr>
    <a:lvl4pPr marL="1371600" indent="0" algn="l" rtl="0" fontAlgn="base" latinLnBrk="1">
      <a:lnSpc>
        <a:spcPct val="100000"/>
      </a:lnSpc>
      <a:spcBef>
        <a:spcPct val="30000"/>
      </a:spcBef>
      <a:spcAft>
        <a:spcPct val="0"/>
      </a:spcAft>
      <a:buFontTx/>
      <a:buNone/>
      <a:defRPr sz="1200" b="0" i="0" u="none" baseline="0">
        <a:solidFill>
          <a:schemeClr val="dk1"/>
        </a:solidFill>
        <a:latin typeface="Arial" charset="0"/>
        <a:sym typeface="Arial" charset="0"/>
      </a:defRPr>
    </a:lvl4pPr>
    <a:lvl5pPr marL="1828800" indent="0" algn="l" rtl="0" fontAlgn="base" latinLnBrk="1">
      <a:lnSpc>
        <a:spcPct val="100000"/>
      </a:lnSpc>
      <a:spcBef>
        <a:spcPct val="30000"/>
      </a:spcBef>
      <a:spcAft>
        <a:spcPct val="0"/>
      </a:spcAft>
      <a:buFontTx/>
      <a:buNone/>
      <a:defRPr sz="1200" b="0" i="0" u="none" baseline="0">
        <a:solidFill>
          <a:schemeClr val="dk1"/>
        </a:solidFill>
        <a:latin typeface="Arial" charset="0"/>
        <a:sym typeface="Arial" charset="0"/>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extBox 1048595"/>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spcBef>
                <a:spcPct val="0"/>
              </a:spcBef>
            </a:pPr>
            <a:fld id="{566ABCEB-ACFC-4714-9973-3DA970169C29}" type="slidenum">
              <a:rPr lang="en-US" altLang="en-US" sz="1200"/>
              <a:pPr lvl="0" algn="r" eaLnBrk="1" latinLnBrk="1" hangingPunct="1">
                <a:spcBef>
                  <a:spcPct val="0"/>
                </a:spcBef>
              </a:pPr>
              <a:t>3</a:t>
            </a:fld>
            <a:endParaRPr lang="en-US" altLang="en-US" sz="1200"/>
          </a:p>
        </p:txBody>
      </p:sp>
      <p:sp>
        <p:nvSpPr>
          <p:cNvPr id="1048597" name="Slide Image Placeholder 1048596"/>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a:endParaRPr/>
          </a:p>
        </p:txBody>
      </p:sp>
      <p:sp>
        <p:nvSpPr>
          <p:cNvPr id="1048598" name="Notes Placeholder 1048597"/>
          <p:cNvSpPr>
            <a:spLocks noGrp="1"/>
          </p:cNvSpPr>
          <p:nvPr>
            <p:ph type="body" idx="1"/>
          </p:nvPr>
        </p:nvSpPr>
        <p:spPr>
          <a:xfrm>
            <a:off x="685800" y="4343400"/>
            <a:ext cx="5486400" cy="4114800"/>
          </a:xfrm>
          <a:prstGeom prst="rect">
            <a:avLst/>
          </a:prstGeom>
          <a:noFill/>
        </p:spPr>
        <p:txBody>
          <a:bodyPr vert="horz" lIns="91440" tIns="45720" rIns="91440" bIns="45720" anchor="t"/>
          <a:lstStyle/>
          <a:p>
            <a:pPr lvl="0" eaLnBrk="1" latin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extBox 1048662"/>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spcBef>
                <a:spcPct val="0"/>
              </a:spcBef>
            </a:pPr>
            <a:fld id="{566ABCEB-ACFC-4714-9973-3DA970169C29}" type="slidenum">
              <a:rPr lang="en-US" altLang="en-US" sz="1200"/>
              <a:pPr lvl="0" algn="r" eaLnBrk="1" latinLnBrk="1" hangingPunct="1">
                <a:spcBef>
                  <a:spcPct val="0"/>
                </a:spcBef>
              </a:pPr>
              <a:t>7</a:t>
            </a:fld>
            <a:endParaRPr lang="en-US" altLang="en-US" sz="1200"/>
          </a:p>
        </p:txBody>
      </p:sp>
      <p:sp>
        <p:nvSpPr>
          <p:cNvPr id="1048664" name="Slide Image Placeholder 1048663"/>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a:endParaRPr/>
          </a:p>
        </p:txBody>
      </p:sp>
      <p:sp>
        <p:nvSpPr>
          <p:cNvPr id="1048665" name="Notes Placeholder 1048664"/>
          <p:cNvSpPr>
            <a:spLocks noGrp="1"/>
          </p:cNvSpPr>
          <p:nvPr>
            <p:ph type="body" idx="1"/>
          </p:nvPr>
        </p:nvSpPr>
        <p:spPr>
          <a:xfrm>
            <a:off x="685800" y="4343400"/>
            <a:ext cx="5486400" cy="4114800"/>
          </a:xfrm>
          <a:prstGeom prst="rect">
            <a:avLst/>
          </a:prstGeom>
          <a:noFill/>
        </p:spPr>
        <p:txBody>
          <a:bodyPr vert="horz" lIns="91440" tIns="45720" rIns="91440" bIns="45720" anchor="t"/>
          <a:lstStyle/>
          <a:p>
            <a:pPr lvl="0" eaLnBrk="1" latin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extBox 1048669"/>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spcBef>
                <a:spcPct val="0"/>
              </a:spcBef>
            </a:pPr>
            <a:fld id="{566ABCEB-ACFC-4714-9973-3DA970169C29}" type="slidenum">
              <a:rPr lang="en-US" altLang="en-US" sz="1200"/>
              <a:pPr lvl="0" algn="r" eaLnBrk="1" latinLnBrk="1" hangingPunct="1">
                <a:spcBef>
                  <a:spcPct val="0"/>
                </a:spcBef>
              </a:pPr>
              <a:t>8</a:t>
            </a:fld>
            <a:endParaRPr lang="en-US" altLang="en-US" sz="1200"/>
          </a:p>
        </p:txBody>
      </p:sp>
      <p:sp>
        <p:nvSpPr>
          <p:cNvPr id="1048671" name="Slide Image Placeholder 1048670"/>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a:endParaRPr/>
          </a:p>
        </p:txBody>
      </p:sp>
      <p:sp>
        <p:nvSpPr>
          <p:cNvPr id="1048672" name="Notes Placeholder 1048671"/>
          <p:cNvSpPr>
            <a:spLocks noGrp="1"/>
          </p:cNvSpPr>
          <p:nvPr>
            <p:ph type="body" idx="1"/>
          </p:nvPr>
        </p:nvSpPr>
        <p:spPr>
          <a:xfrm>
            <a:off x="685800" y="4343400"/>
            <a:ext cx="5486400" cy="4114800"/>
          </a:xfrm>
          <a:prstGeom prst="rect">
            <a:avLst/>
          </a:prstGeom>
          <a:noFill/>
        </p:spPr>
        <p:txBody>
          <a:bodyPr vert="horz" lIns="91440" tIns="45720" rIns="91440" bIns="45720" anchor="t"/>
          <a:lstStyle/>
          <a:p>
            <a:pPr lvl="0" eaLnBrk="1" latin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TextBox 1048705"/>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spcBef>
                <a:spcPct val="0"/>
              </a:spcBef>
            </a:pPr>
            <a:fld id="{566ABCEB-ACFC-4714-9973-3DA970169C29}" type="slidenum">
              <a:rPr lang="en-US" altLang="en-US" sz="1200"/>
              <a:pPr lvl="0" algn="r" eaLnBrk="1" latinLnBrk="1" hangingPunct="1">
                <a:spcBef>
                  <a:spcPct val="0"/>
                </a:spcBef>
              </a:pPr>
              <a:t>10</a:t>
            </a:fld>
            <a:endParaRPr lang="en-US" altLang="en-US" sz="1200"/>
          </a:p>
        </p:txBody>
      </p:sp>
      <p:sp>
        <p:nvSpPr>
          <p:cNvPr id="1048707" name="Slide Image Placeholder 1048706"/>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a:endParaRPr/>
          </a:p>
        </p:txBody>
      </p:sp>
      <p:sp>
        <p:nvSpPr>
          <p:cNvPr id="1048708" name="Notes Placeholder 1048707"/>
          <p:cNvSpPr>
            <a:spLocks noGrp="1"/>
          </p:cNvSpPr>
          <p:nvPr>
            <p:ph type="body" idx="1"/>
          </p:nvPr>
        </p:nvSpPr>
        <p:spPr>
          <a:xfrm>
            <a:off x="685800" y="4343400"/>
            <a:ext cx="5486400" cy="4114800"/>
          </a:xfrm>
          <a:prstGeom prst="rect">
            <a:avLst/>
          </a:prstGeom>
          <a:noFill/>
        </p:spPr>
        <p:txBody>
          <a:bodyPr vert="horz" lIns="91440" tIns="45720" rIns="91440" bIns="45720" anchor="t"/>
          <a:lstStyle/>
          <a:p>
            <a:pPr lvl="0" eaLnBrk="1" latin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TextBox 1048718"/>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spcBef>
                <a:spcPct val="0"/>
              </a:spcBef>
            </a:pPr>
            <a:fld id="{566ABCEB-ACFC-4714-9973-3DA970169C29}" type="slidenum">
              <a:rPr lang="en-US" altLang="en-US" sz="1200"/>
              <a:pPr lvl="0" algn="r" eaLnBrk="1" latinLnBrk="1" hangingPunct="1">
                <a:spcBef>
                  <a:spcPct val="0"/>
                </a:spcBef>
              </a:pPr>
              <a:t>11</a:t>
            </a:fld>
            <a:endParaRPr lang="en-US" altLang="en-US" sz="1200"/>
          </a:p>
        </p:txBody>
      </p:sp>
      <p:sp>
        <p:nvSpPr>
          <p:cNvPr id="1048720" name="Slide Image Placeholder 1048719"/>
          <p:cNvSpPr>
            <a:spLocks noGrp="1" noRot="1" noChangeAspect="1"/>
          </p:cNvSpPr>
          <p:nvPr>
            <p:ph type="sldImg"/>
          </p:nvPr>
        </p:nvSpPr>
        <p:spPr>
          <a:xfrm>
            <a:off x="1143000" y="685800"/>
            <a:ext cx="4575175" cy="3430587"/>
          </a:xfrm>
          <a:prstGeom prst="rect">
            <a:avLst/>
          </a:prstGeom>
        </p:spPr>
        <p:txBody>
          <a:bodyPr vert="horz" lIns="91440" tIns="45720" rIns="91440" bIns="45720" anchor="ctr"/>
          <a:lstStyle/>
          <a:p>
            <a:endParaRPr/>
          </a:p>
        </p:txBody>
      </p:sp>
      <p:sp>
        <p:nvSpPr>
          <p:cNvPr id="1048721" name="Notes Placeholder 1048720"/>
          <p:cNvSpPr>
            <a:spLocks noGrp="1"/>
          </p:cNvSpPr>
          <p:nvPr>
            <p:ph type="body" idx="1"/>
          </p:nvPr>
        </p:nvSpPr>
        <p:spPr>
          <a:xfrm>
            <a:off x="685800" y="4343400"/>
            <a:ext cx="5486400" cy="4114800"/>
          </a:xfrm>
          <a:prstGeom prst="rect">
            <a:avLst/>
          </a:prstGeom>
          <a:noFill/>
        </p:spPr>
        <p:txBody>
          <a:bodyPr vert="horz" lIns="91440" tIns="45720" rIns="91440" bIns="45720" anchor="t"/>
          <a:lstStyle/>
          <a:p>
            <a:pPr lvl="0" eaLnBrk="1" latin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TextBox 1048737"/>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spcBef>
                <a:spcPct val="0"/>
              </a:spcBef>
            </a:pPr>
            <a:fld id="{566ABCEB-ACFC-4714-9973-3DA970169C29}" type="slidenum">
              <a:rPr lang="en-US" altLang="en-US" sz="1200"/>
              <a:pPr lvl="0" algn="r" eaLnBrk="1" latinLnBrk="1" hangingPunct="1">
                <a:spcBef>
                  <a:spcPct val="0"/>
                </a:spcBef>
              </a:pPr>
              <a:t>17</a:t>
            </a:fld>
            <a:endParaRPr lang="en-US" altLang="en-US" sz="1200"/>
          </a:p>
        </p:txBody>
      </p:sp>
      <p:sp>
        <p:nvSpPr>
          <p:cNvPr id="1048739" name="Slide Image Placeholder 1048738"/>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a:endParaRPr/>
          </a:p>
        </p:txBody>
      </p:sp>
      <p:sp>
        <p:nvSpPr>
          <p:cNvPr id="1048740" name="Notes Placeholder 1048739"/>
          <p:cNvSpPr>
            <a:spLocks noGrp="1"/>
          </p:cNvSpPr>
          <p:nvPr>
            <p:ph type="body" idx="1"/>
          </p:nvPr>
        </p:nvSpPr>
        <p:spPr>
          <a:xfrm>
            <a:off x="685800" y="4343400"/>
            <a:ext cx="5486400" cy="4114800"/>
          </a:xfrm>
          <a:prstGeom prst="rect">
            <a:avLst/>
          </a:prstGeom>
          <a:noFill/>
        </p:spPr>
        <p:txBody>
          <a:bodyPr vert="horz" lIns="91440" tIns="45720" rIns="91440" bIns="45720" anchor="t"/>
          <a:lstStyle/>
          <a:p>
            <a:pPr lvl="0" eaLnBrk="1" latinLnBrk="1" hangingPunct="1"/>
            <a:r>
              <a:rPr lang="en-US" altLang="en-US" sz="1400" b="1">
                <a:solidFill>
                  <a:schemeClr val="accent2"/>
                </a:solidFill>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TextBox 1048743"/>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spcBef>
                <a:spcPct val="0"/>
              </a:spcBef>
            </a:pPr>
            <a:fld id="{566ABCEB-ACFC-4714-9973-3DA970169C29}" type="slidenum">
              <a:rPr lang="en-US" altLang="en-US" sz="1200"/>
              <a:pPr lvl="0" algn="r" eaLnBrk="1" latinLnBrk="1" hangingPunct="1">
                <a:spcBef>
                  <a:spcPct val="0"/>
                </a:spcBef>
              </a:pPr>
              <a:t>18</a:t>
            </a:fld>
            <a:endParaRPr lang="en-US" altLang="en-US" sz="1200"/>
          </a:p>
        </p:txBody>
      </p:sp>
      <p:sp>
        <p:nvSpPr>
          <p:cNvPr id="1048745" name="Slide Image Placeholder 1048744"/>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a:endParaRPr/>
          </a:p>
        </p:txBody>
      </p:sp>
      <p:sp>
        <p:nvSpPr>
          <p:cNvPr id="1048746" name="Notes Placeholder 1048745"/>
          <p:cNvSpPr>
            <a:spLocks noGrp="1"/>
          </p:cNvSpPr>
          <p:nvPr>
            <p:ph type="body" idx="1"/>
          </p:nvPr>
        </p:nvSpPr>
        <p:spPr>
          <a:xfrm>
            <a:off x="685800" y="4343400"/>
            <a:ext cx="5486400" cy="4114800"/>
          </a:xfrm>
          <a:prstGeom prst="rect">
            <a:avLst/>
          </a:prstGeom>
          <a:noFill/>
        </p:spPr>
        <p:txBody>
          <a:bodyPr vert="horz" lIns="91440" tIns="45720" rIns="91440" bIns="45720" anchor="t"/>
          <a:lstStyle/>
          <a:p>
            <a:pPr lvl="0" eaLnBrk="1" latin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01"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1048602" name="Subtitle 2"/>
          <p:cNvSpPr>
            <a:spLocks noGrp="1"/>
          </p:cNvSpPr>
          <p:nvPr>
            <p:ph type="subTitle" idx="1"/>
          </p:nvPr>
        </p:nvSpPr>
        <p:spPr>
          <a:xfrm>
            <a:off x="1371600" y="3886200"/>
            <a:ext cx="64008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48603" name="Date Placeholder 1048602"/>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endParaRPr lang="en-US" altLang="en-US" sz="1400"/>
          </a:p>
        </p:txBody>
      </p:sp>
      <p:sp>
        <p:nvSpPr>
          <p:cNvPr id="1048604" name="Slide Number Placeholder 1048603"/>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pPr lvl="0" algn="r" eaLnBrk="1" latinLnBrk="1" hangingPunct="1">
                <a:spcBef>
                  <a:spcPct val="0"/>
                </a:spcBef>
              </a:pPr>
              <a:t>‹#›</a:t>
            </a:fld>
            <a:endParaRPr lang="en-US" altLang="en-US" sz="1400"/>
          </a:p>
        </p:txBody>
      </p:sp>
      <p:sp>
        <p:nvSpPr>
          <p:cNvPr id="1048605" name="Footer Placeholder 1048604"/>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35" name="Title 1"/>
          <p:cNvSpPr>
            <a:spLocks noGrp="1"/>
          </p:cNvSpPr>
          <p:nvPr>
            <p:ph type="title"/>
          </p:nvPr>
        </p:nvSpPr>
        <p:spPr/>
        <p:txBody>
          <a:bodyPr/>
          <a:lstStyle/>
          <a:p>
            <a:r>
              <a:rPr lang="en-US" smtClean="0"/>
              <a:t>Click to edit Master title style</a:t>
            </a:r>
            <a:endParaRPr lang="en-US"/>
          </a:p>
        </p:txBody>
      </p:sp>
      <p:sp>
        <p:nvSpPr>
          <p:cNvPr id="1048836"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37" name="Date Placeholder 1048836"/>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endParaRPr lang="en-US" altLang="en-US" sz="1400"/>
          </a:p>
        </p:txBody>
      </p:sp>
      <p:sp>
        <p:nvSpPr>
          <p:cNvPr id="1048838" name="Slide Number Placeholder 1048837"/>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pPr lvl="0" algn="r" eaLnBrk="1" latinLnBrk="1" hangingPunct="1">
                <a:spcBef>
                  <a:spcPct val="0"/>
                </a:spcBef>
              </a:pPr>
              <a:t>‹#›</a:t>
            </a:fld>
            <a:endParaRPr lang="en-US" altLang="en-US" sz="1400"/>
          </a:p>
        </p:txBody>
      </p:sp>
      <p:sp>
        <p:nvSpPr>
          <p:cNvPr id="1048839" name="Footer Placeholder 104883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819"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1048820"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21" name="Date Placeholder 1048820"/>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endParaRPr lang="en-US" altLang="en-US" sz="1400"/>
          </a:p>
        </p:txBody>
      </p:sp>
      <p:sp>
        <p:nvSpPr>
          <p:cNvPr id="1048822" name="Slide Number Placeholder 1048821"/>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pPr lvl="0" algn="r" eaLnBrk="1" latinLnBrk="1" hangingPunct="1">
                <a:spcBef>
                  <a:spcPct val="0"/>
                </a:spcBef>
              </a:pPr>
              <a:t>‹#›</a:t>
            </a:fld>
            <a:endParaRPr lang="en-US" altLang="en-US" sz="1400"/>
          </a:p>
        </p:txBody>
      </p:sp>
      <p:sp>
        <p:nvSpPr>
          <p:cNvPr id="1048823" name="Footer Placeholder 1048822"/>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p>
        </p:txBody>
      </p:sp>
    </p:spTree>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104869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104869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7" name="Date Placeholder 1048696"/>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endParaRPr lang="en-US" altLang="en-US" sz="1400"/>
          </a:p>
        </p:txBody>
      </p:sp>
      <p:sp>
        <p:nvSpPr>
          <p:cNvPr id="1048698" name="Slide Number Placeholder 1048697"/>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pPr lvl="0" algn="r" eaLnBrk="1" latinLnBrk="1" hangingPunct="1">
                <a:spcBef>
                  <a:spcPct val="0"/>
                </a:spcBef>
              </a:pPr>
              <a:t>‹#›</a:t>
            </a:fld>
            <a:endParaRPr lang="en-US" altLang="en-US" sz="1400"/>
          </a:p>
        </p:txBody>
      </p:sp>
      <p:sp>
        <p:nvSpPr>
          <p:cNvPr id="1048699" name="Footer Placeholder 104869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p>
        </p:txBody>
      </p:sp>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p:bg>
      <p:bgPr>
        <a:gradFill rotWithShape="0">
          <a:gsLst>
            <a:gs pos="0">
              <a:schemeClr val="lt1">
                <a:alpha val="100000"/>
              </a:schemeClr>
            </a:gs>
            <a:gs pos="100000">
              <a:schemeClr val="accent2">
                <a:alpha val="100000"/>
              </a:schemeClr>
            </a:gs>
          </a:gsLst>
          <a:lin ang="5400000" scaled="1"/>
        </a:gradFill>
        <a:effectLst/>
      </p:bgPr>
    </p:bg>
    <p:spTree>
      <p:nvGrpSpPr>
        <p:cNvPr id="1" name=""/>
        <p:cNvGrpSpPr/>
        <p:nvPr/>
      </p:nvGrpSpPr>
      <p:grpSpPr>
        <a:xfrm>
          <a:off x="0" y="0"/>
          <a:ext cx="0" cy="0"/>
          <a:chOff x="0" y="0"/>
          <a:chExt cx="0" cy="0"/>
        </a:xfrm>
      </p:grpSpPr>
      <p:grpSp>
        <p:nvGrpSpPr>
          <p:cNvPr id="189" name="Group 188"/>
          <p:cNvGrpSpPr/>
          <p:nvPr/>
        </p:nvGrpSpPr>
        <p:grpSpPr>
          <a:xfrm>
            <a:off x="319087" y="1752600"/>
            <a:ext cx="8824912" cy="5129212"/>
            <a:chOff x="201" y="1104"/>
            <a:chExt cx="5559" cy="3231"/>
          </a:xfrm>
        </p:grpSpPr>
        <p:sp>
          <p:nvSpPr>
            <p:cNvPr id="1048898" name="Freeform 1048897"/>
            <p:cNvSpPr/>
            <p:nvPr/>
          </p:nvSpPr>
          <p:spPr bwMode="ltGray">
            <a:xfrm>
              <a:off x="210" y="1104"/>
              <a:ext cx="5550" cy="3216"/>
            </a:xfrm>
            <a:custGeom>
              <a:avLst/>
              <a:gdLst>
                <a:gd name="l" fmla="*/ 0 w 5550"/>
                <a:gd name="t" fmla="*/ 0 h 3216"/>
                <a:gd name="r" fmla="*/ 5550 w 5550"/>
                <a:gd name="b" fmla="*/ 3216 h 3216"/>
              </a:gdLst>
              <a:ahLst/>
              <a:cxnLst/>
              <a:rect l="l" t="t" r="r" b="b"/>
              <a:pathLst>
                <a:path w="5550" h="3216">
                  <a:moveTo>
                    <a:pt x="335" y="0"/>
                  </a:moveTo>
                  <a:lnTo>
                    <a:pt x="333" y="1290"/>
                  </a:lnTo>
                  <a:lnTo>
                    <a:pt x="0" y="1290"/>
                  </a:lnTo>
                  <a:lnTo>
                    <a:pt x="6" y="3210"/>
                  </a:lnTo>
                  <a:lnTo>
                    <a:pt x="5550" y="3216"/>
                  </a:lnTo>
                  <a:lnTo>
                    <a:pt x="5550" y="0"/>
                  </a:lnTo>
                  <a:lnTo>
                    <a:pt x="335" y="0"/>
                  </a:lnTo>
                  <a:lnTo>
                    <a:pt x="335" y="0"/>
                  </a:lnTo>
                </a:path>
              </a:pathLst>
            </a:custGeom>
            <a:solidFill>
              <a:schemeClr val="dk2">
                <a:alpha val="39999"/>
              </a:schemeClr>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p>
          </p:txBody>
        </p:sp>
        <p:sp>
          <p:nvSpPr>
            <p:cNvPr id="1048899" name="Freeform 1048898"/>
            <p:cNvSpPr/>
            <p:nvPr/>
          </p:nvSpPr>
          <p:spPr bwMode="ltGray">
            <a:xfrm>
              <a:off x="528" y="2400"/>
              <a:ext cx="5232" cy="1920"/>
            </a:xfrm>
            <a:custGeom>
              <a:avLst/>
              <a:gdLst>
                <a:gd name="l" fmla="*/ 0 w 4897"/>
                <a:gd name="t" fmla="*/ 0 h 2182"/>
                <a:gd name="r" fmla="*/ 4897 w 4897"/>
                <a:gd name="b" fmla="*/ 2182 h 2182"/>
              </a:gdLst>
              <a:ahLst/>
              <a:cxnLst/>
              <a:rect l="l" t="t" r="r" b="b"/>
              <a:pathLst>
                <a:path w="4897" h="2182">
                  <a:moveTo>
                    <a:pt x="0" y="0"/>
                  </a:moveTo>
                  <a:lnTo>
                    <a:pt x="0" y="2182"/>
                  </a:lnTo>
                  <a:lnTo>
                    <a:pt x="4897" y="2182"/>
                  </a:lnTo>
                  <a:lnTo>
                    <a:pt x="4897" y="0"/>
                  </a:lnTo>
                  <a:lnTo>
                    <a:pt x="0" y="0"/>
                  </a:lnTo>
                  <a:lnTo>
                    <a:pt x="0" y="0"/>
                  </a:lnTo>
                </a:path>
              </a:pathLst>
            </a:custGeom>
            <a:solidFill>
              <a:schemeClr val="dk2">
                <a:alpha val="30196"/>
              </a:schemeClr>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p>
          </p:txBody>
        </p:sp>
        <p:sp>
          <p:nvSpPr>
            <p:cNvPr id="1048900" name="Freeform 1048899"/>
            <p:cNvSpPr/>
            <p:nvPr/>
          </p:nvSpPr>
          <p:spPr bwMode="ltGray">
            <a:xfrm>
              <a:off x="201" y="2377"/>
              <a:ext cx="3455" cy="29"/>
            </a:xfrm>
            <a:custGeom>
              <a:avLst/>
              <a:gdLst>
                <a:gd name="l" fmla="*/ 0 w 5387"/>
                <a:gd name="t" fmla="*/ 0 h 149"/>
                <a:gd name="r" fmla="*/ 5387 w 5387"/>
                <a:gd name="b" fmla="*/ 149 h 149"/>
              </a:gdLst>
              <a:ahLst/>
              <a:cxnLst/>
              <a:rect l="l" t="t" r="r" b="b"/>
              <a:pathLst>
                <a:path w="5387" h="149">
                  <a:moveTo>
                    <a:pt x="0" y="0"/>
                  </a:moveTo>
                  <a:lnTo>
                    <a:pt x="0" y="149"/>
                  </a:lnTo>
                  <a:lnTo>
                    <a:pt x="5387" y="149"/>
                  </a:lnTo>
                  <a:lnTo>
                    <a:pt x="5387" y="0"/>
                  </a:lnTo>
                  <a:lnTo>
                    <a:pt x="0" y="0"/>
                  </a:lnTo>
                  <a:lnTo>
                    <a:pt x="0" y="0"/>
                  </a:lnTo>
                </a:path>
              </a:pathLst>
            </a:custGeom>
            <a:gradFill rotWithShape="1">
              <a:gsLst>
                <a:gs pos="0">
                  <a:schemeClr val="dk2">
                    <a:alpha val="0"/>
                  </a:schemeClr>
                </a:gs>
                <a:gs pos="100000">
                  <a:srgbClr val="005400">
                    <a:alpha val="100000"/>
                  </a:srgbClr>
                </a:gs>
              </a:gsLst>
              <a:lin ang="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p>
          </p:txBody>
        </p:sp>
        <p:sp>
          <p:nvSpPr>
            <p:cNvPr id="1048901" name="Freeform 1048900"/>
            <p:cNvSpPr/>
            <p:nvPr/>
          </p:nvSpPr>
          <p:spPr bwMode="ltGray">
            <a:xfrm>
              <a:off x="528" y="1104"/>
              <a:ext cx="4894" cy="29"/>
            </a:xfrm>
            <a:custGeom>
              <a:avLst/>
              <a:gdLst>
                <a:gd name="l" fmla="*/ 0 w 5387"/>
                <a:gd name="t" fmla="*/ 0 h 149"/>
                <a:gd name="r" fmla="*/ 5387 w 5387"/>
                <a:gd name="b" fmla="*/ 149 h 149"/>
              </a:gdLst>
              <a:ahLst/>
              <a:cxnLst/>
              <a:rect l="l" t="t" r="r" b="b"/>
              <a:pathLst>
                <a:path w="5387" h="149">
                  <a:moveTo>
                    <a:pt x="0" y="0"/>
                  </a:moveTo>
                  <a:lnTo>
                    <a:pt x="0" y="149"/>
                  </a:lnTo>
                  <a:lnTo>
                    <a:pt x="5387" y="149"/>
                  </a:lnTo>
                  <a:lnTo>
                    <a:pt x="5387" y="0"/>
                  </a:lnTo>
                  <a:lnTo>
                    <a:pt x="0" y="0"/>
                  </a:lnTo>
                  <a:lnTo>
                    <a:pt x="0" y="0"/>
                  </a:lnTo>
                </a:path>
              </a:pathLst>
            </a:custGeom>
            <a:gradFill rotWithShape="1">
              <a:gsLst>
                <a:gs pos="0">
                  <a:schemeClr val="dk2">
                    <a:alpha val="0"/>
                  </a:schemeClr>
                </a:gs>
                <a:gs pos="100000">
                  <a:srgbClr val="005400">
                    <a:alpha val="100000"/>
                  </a:srgbClr>
                </a:gs>
              </a:gsLst>
              <a:lin ang="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p>
          </p:txBody>
        </p:sp>
        <p:sp>
          <p:nvSpPr>
            <p:cNvPr id="1048902" name="Freeform 1048901"/>
            <p:cNvSpPr/>
            <p:nvPr/>
          </p:nvSpPr>
          <p:spPr bwMode="ltGray">
            <a:xfrm>
              <a:off x="201" y="2377"/>
              <a:ext cx="30" cy="1958"/>
            </a:xfrm>
            <a:custGeom>
              <a:avLst/>
              <a:gdLst>
                <a:gd name="l" fmla="*/ 0 w 30"/>
                <a:gd name="t" fmla="*/ 0 h 1416"/>
                <a:gd name="r" fmla="*/ 30 w 30"/>
                <a:gd name="b" fmla="*/ 1416 h 1416"/>
              </a:gdLst>
              <a:ahLst/>
              <a:cxnLst/>
              <a:rect l="l" t="t" r="r" b="b"/>
              <a:pathLst>
                <a:path w="30" h="1416">
                  <a:moveTo>
                    <a:pt x="0" y="0"/>
                  </a:moveTo>
                  <a:lnTo>
                    <a:pt x="0" y="1416"/>
                  </a:lnTo>
                  <a:lnTo>
                    <a:pt x="29" y="1416"/>
                  </a:lnTo>
                  <a:lnTo>
                    <a:pt x="30" y="27"/>
                  </a:lnTo>
                  <a:lnTo>
                    <a:pt x="0" y="0"/>
                  </a:lnTo>
                  <a:lnTo>
                    <a:pt x="0" y="0"/>
                  </a:lnTo>
                </a:path>
              </a:pathLst>
            </a:custGeom>
            <a:gradFill rotWithShape="1">
              <a:gsLst>
                <a:gs pos="0">
                  <a:srgbClr val="1F791F">
                    <a:alpha val="100000"/>
                  </a:srgbClr>
                </a:gs>
                <a:gs pos="100000">
                  <a:schemeClr val="dk2">
                    <a:alpha val="0"/>
                  </a:scheme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p>
          </p:txBody>
        </p:sp>
        <p:sp>
          <p:nvSpPr>
            <p:cNvPr id="1048903" name="Freeform 1048902"/>
            <p:cNvSpPr/>
            <p:nvPr/>
          </p:nvSpPr>
          <p:spPr bwMode="ltGray">
            <a:xfrm>
              <a:off x="528" y="1104"/>
              <a:ext cx="29" cy="3225"/>
            </a:xfrm>
            <a:custGeom>
              <a:avLst/>
              <a:gdLst>
                <a:gd name="l" fmla="*/ 0 w 29"/>
                <a:gd name="t" fmla="*/ 0 h 2161"/>
                <a:gd name="r" fmla="*/ 29 w 29"/>
                <a:gd name="b" fmla="*/ 2161 h 2161"/>
              </a:gdLst>
              <a:ahLst/>
              <a:cxnLst/>
              <a:rect l="l" t="t" r="r" b="b"/>
              <a:pathLst>
                <a:path w="29" h="2161">
                  <a:moveTo>
                    <a:pt x="0" y="0"/>
                  </a:moveTo>
                  <a:lnTo>
                    <a:pt x="0" y="2161"/>
                  </a:lnTo>
                  <a:lnTo>
                    <a:pt x="29" y="2161"/>
                  </a:lnTo>
                  <a:lnTo>
                    <a:pt x="27" y="27"/>
                  </a:lnTo>
                  <a:lnTo>
                    <a:pt x="0" y="0"/>
                  </a:lnTo>
                  <a:lnTo>
                    <a:pt x="0" y="0"/>
                  </a:lnTo>
                </a:path>
              </a:pathLst>
            </a:custGeom>
            <a:gradFill rotWithShape="1">
              <a:gsLst>
                <a:gs pos="0">
                  <a:srgbClr val="1F791F">
                    <a:alpha val="100000"/>
                  </a:srgbClr>
                </a:gs>
                <a:gs pos="100000">
                  <a:schemeClr val="dk2">
                    <a:alpha val="0"/>
                  </a:scheme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p>
          </p:txBody>
        </p:sp>
      </p:grpSp>
      <p:sp>
        <p:nvSpPr>
          <p:cNvPr id="1048904" name="Date Placeholder 1048903"/>
          <p:cNvSpPr>
            <a:spLocks noGrp="1"/>
          </p:cNvSpPr>
          <p:nvPr>
            <p:ph type="dt" sz="quarter" idx="2"/>
          </p:nvPr>
        </p:nvSpPr>
        <p:spPr>
          <a:xfrm>
            <a:off x="990600"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905" name="Footer Placeholder 1048904"/>
          <p:cNvSpPr>
            <a:spLocks noGrp="1"/>
          </p:cNvSpPr>
          <p:nvPr>
            <p:ph type="ftr" sz="quarter" idx="3"/>
          </p:nvPr>
        </p:nvSpPr>
        <p:spPr>
          <a:xfrm>
            <a:off x="3468687"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
        <p:nvSpPr>
          <p:cNvPr id="1048906" name="Slide Number Placeholder 1048905"/>
          <p:cNvSpPr>
            <a:spLocks noGrp="1"/>
          </p:cNvSpPr>
          <p:nvPr>
            <p:ph type="sldNum" sz="quarter" idx="4"/>
          </p:nvPr>
        </p:nvSpPr>
        <p:spPr>
          <a:xfrm>
            <a:off x="6937375"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907"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lvl1pPr>
          </a:lstStyle>
          <a:p>
            <a:r>
              <a:rPr lang="en-US"/>
              <a:t>Click to edit Master subtitle style</a:t>
            </a:r>
          </a:p>
        </p:txBody>
      </p:sp>
      <p:sp>
        <p:nvSpPr>
          <p:cNvPr id="1048908"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918" name="Title 1"/>
          <p:cNvSpPr>
            <a:spLocks noGrp="1"/>
          </p:cNvSpPr>
          <p:nvPr>
            <p:ph type="title"/>
          </p:nvPr>
        </p:nvSpPr>
        <p:spPr/>
        <p:txBody>
          <a:bodyPr/>
          <a:lstStyle/>
          <a:p>
            <a:r>
              <a:rPr lang="en-US" smtClean="0"/>
              <a:t>Click to edit Master title style</a:t>
            </a:r>
            <a:endParaRPr lang="en-US"/>
          </a:p>
        </p:txBody>
      </p:sp>
      <p:sp>
        <p:nvSpPr>
          <p:cNvPr id="1048919"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20" name="Date Placeholder 1048919"/>
          <p:cNvSpPr>
            <a:spLocks noGrp="1"/>
          </p:cNvSpPr>
          <p:nvPr>
            <p:ph type="dt" sz="half" idx="2"/>
          </p:nvPr>
        </p:nvSpPr>
        <p:spPr>
          <a:xfrm>
            <a:off x="838200"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921" name="Slide Number Placeholder 1048920"/>
          <p:cNvSpPr>
            <a:spLocks noGrp="1"/>
          </p:cNvSpPr>
          <p:nvPr>
            <p:ph type="sldNum" sz="quarter" idx="4"/>
          </p:nvPr>
        </p:nvSpPr>
        <p:spPr>
          <a:xfrm>
            <a:off x="6937375"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922" name="Footer Placeholder 1048921"/>
          <p:cNvSpPr>
            <a:spLocks noGrp="1"/>
          </p:cNvSpPr>
          <p:nvPr>
            <p:ph type="ftr" sz="quarter" idx="3"/>
          </p:nvPr>
        </p:nvSpPr>
        <p:spPr>
          <a:xfrm>
            <a:off x="34290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67"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1048868"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48869" name="Date Placeholder 1048868"/>
          <p:cNvSpPr>
            <a:spLocks noGrp="1"/>
          </p:cNvSpPr>
          <p:nvPr>
            <p:ph type="dt" sz="half" idx="2"/>
          </p:nvPr>
        </p:nvSpPr>
        <p:spPr>
          <a:xfrm>
            <a:off x="838200"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870" name="Slide Number Placeholder 1048869"/>
          <p:cNvSpPr>
            <a:spLocks noGrp="1"/>
          </p:cNvSpPr>
          <p:nvPr>
            <p:ph type="sldNum" sz="quarter" idx="4"/>
          </p:nvPr>
        </p:nvSpPr>
        <p:spPr>
          <a:xfrm>
            <a:off x="6937375"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871" name="Footer Placeholder 1048870"/>
          <p:cNvSpPr>
            <a:spLocks noGrp="1"/>
          </p:cNvSpPr>
          <p:nvPr>
            <p:ph type="ftr" sz="quarter" idx="3"/>
          </p:nvPr>
        </p:nvSpPr>
        <p:spPr>
          <a:xfrm>
            <a:off x="34290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880" name="Title 1"/>
          <p:cNvSpPr>
            <a:spLocks noGrp="1"/>
          </p:cNvSpPr>
          <p:nvPr>
            <p:ph type="title"/>
          </p:nvPr>
        </p:nvSpPr>
        <p:spPr/>
        <p:txBody>
          <a:bodyPr/>
          <a:lstStyle/>
          <a:p>
            <a:r>
              <a:rPr lang="en-US" smtClean="0"/>
              <a:t>Click to edit Master title style</a:t>
            </a:r>
            <a:endParaRPr lang="en-US"/>
          </a:p>
        </p:txBody>
      </p:sp>
      <p:sp>
        <p:nvSpPr>
          <p:cNvPr id="1048881"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82"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83" name="Date Placeholder 1048882"/>
          <p:cNvSpPr>
            <a:spLocks noGrp="1"/>
          </p:cNvSpPr>
          <p:nvPr>
            <p:ph type="dt" sz="half" idx="2"/>
          </p:nvPr>
        </p:nvSpPr>
        <p:spPr>
          <a:xfrm>
            <a:off x="838200"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884" name="Slide Number Placeholder 1048883"/>
          <p:cNvSpPr>
            <a:spLocks noGrp="1"/>
          </p:cNvSpPr>
          <p:nvPr>
            <p:ph type="sldNum" sz="quarter" idx="4"/>
          </p:nvPr>
        </p:nvSpPr>
        <p:spPr>
          <a:xfrm>
            <a:off x="6937375"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885" name="Footer Placeholder 1048884"/>
          <p:cNvSpPr>
            <a:spLocks noGrp="1"/>
          </p:cNvSpPr>
          <p:nvPr>
            <p:ph type="ftr" sz="quarter" idx="3"/>
          </p:nvPr>
        </p:nvSpPr>
        <p:spPr>
          <a:xfrm>
            <a:off x="34290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7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104887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87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7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87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77" name="Date Placeholder 1048876"/>
          <p:cNvSpPr>
            <a:spLocks noGrp="1"/>
          </p:cNvSpPr>
          <p:nvPr>
            <p:ph type="dt" sz="half" idx="2"/>
          </p:nvPr>
        </p:nvSpPr>
        <p:spPr>
          <a:xfrm>
            <a:off x="838200"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878" name="Slide Number Placeholder 1048877"/>
          <p:cNvSpPr>
            <a:spLocks noGrp="1"/>
          </p:cNvSpPr>
          <p:nvPr>
            <p:ph type="sldNum" sz="quarter" idx="4"/>
          </p:nvPr>
        </p:nvSpPr>
        <p:spPr>
          <a:xfrm>
            <a:off x="6937375"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879" name="Footer Placeholder 1048878"/>
          <p:cNvSpPr>
            <a:spLocks noGrp="1"/>
          </p:cNvSpPr>
          <p:nvPr>
            <p:ph type="ftr" sz="quarter" idx="3"/>
          </p:nvPr>
        </p:nvSpPr>
        <p:spPr>
          <a:xfrm>
            <a:off x="34290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909" name="Title 1"/>
          <p:cNvSpPr>
            <a:spLocks noGrp="1"/>
          </p:cNvSpPr>
          <p:nvPr>
            <p:ph type="title"/>
          </p:nvPr>
        </p:nvSpPr>
        <p:spPr/>
        <p:txBody>
          <a:bodyPr/>
          <a:lstStyle/>
          <a:p>
            <a:r>
              <a:rPr lang="en-US" smtClean="0"/>
              <a:t>Click to edit Master title style</a:t>
            </a:r>
            <a:endParaRPr lang="en-US"/>
          </a:p>
        </p:txBody>
      </p:sp>
      <p:sp>
        <p:nvSpPr>
          <p:cNvPr id="1048910" name="Date Placeholder 1048909"/>
          <p:cNvSpPr>
            <a:spLocks noGrp="1"/>
          </p:cNvSpPr>
          <p:nvPr>
            <p:ph type="dt" sz="half" idx="2"/>
          </p:nvPr>
        </p:nvSpPr>
        <p:spPr>
          <a:xfrm>
            <a:off x="838200"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911" name="Slide Number Placeholder 1048910"/>
          <p:cNvSpPr>
            <a:spLocks noGrp="1"/>
          </p:cNvSpPr>
          <p:nvPr>
            <p:ph type="sldNum" sz="quarter" idx="4"/>
          </p:nvPr>
        </p:nvSpPr>
        <p:spPr>
          <a:xfrm>
            <a:off x="6937375"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912" name="Footer Placeholder 1048911"/>
          <p:cNvSpPr>
            <a:spLocks noGrp="1"/>
          </p:cNvSpPr>
          <p:nvPr>
            <p:ph type="ftr" sz="quarter" idx="3"/>
          </p:nvPr>
        </p:nvSpPr>
        <p:spPr>
          <a:xfrm>
            <a:off x="34290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86" name="Date Placeholder 1048685"/>
          <p:cNvSpPr>
            <a:spLocks noGrp="1"/>
          </p:cNvSpPr>
          <p:nvPr>
            <p:ph type="dt" sz="half" idx="2"/>
          </p:nvPr>
        </p:nvSpPr>
        <p:spPr>
          <a:xfrm>
            <a:off x="838200"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687" name="Slide Number Placeholder 1048686"/>
          <p:cNvSpPr>
            <a:spLocks noGrp="1"/>
          </p:cNvSpPr>
          <p:nvPr>
            <p:ph type="sldNum" sz="quarter" idx="4"/>
          </p:nvPr>
        </p:nvSpPr>
        <p:spPr>
          <a:xfrm>
            <a:off x="6937375"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688" name="Footer Placeholder 1048687"/>
          <p:cNvSpPr>
            <a:spLocks noGrp="1"/>
          </p:cNvSpPr>
          <p:nvPr>
            <p:ph type="ftr" sz="quarter" idx="3"/>
          </p:nvPr>
        </p:nvSpPr>
        <p:spPr>
          <a:xfrm>
            <a:off x="34290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9" name="Title 1"/>
          <p:cNvSpPr>
            <a:spLocks noGrp="1"/>
          </p:cNvSpPr>
          <p:nvPr>
            <p:ph type="title"/>
          </p:nvPr>
        </p:nvSpPr>
        <p:spPr/>
        <p:txBody>
          <a:bodyPr/>
          <a:lstStyle/>
          <a:p>
            <a:r>
              <a:rPr lang="en-US" smtClean="0"/>
              <a:t>Click to edit Master title style</a:t>
            </a:r>
            <a:endParaRPr lang="en-US"/>
          </a:p>
        </p:txBody>
      </p:sp>
      <p:sp>
        <p:nvSpPr>
          <p:cNvPr id="1048590"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1" name="Date Placeholder 1048590"/>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endParaRPr lang="en-US" altLang="en-US" sz="1400"/>
          </a:p>
        </p:txBody>
      </p:sp>
      <p:sp>
        <p:nvSpPr>
          <p:cNvPr id="1048592" name="Slide Number Placeholder 1048591"/>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pPr lvl="0" algn="r" eaLnBrk="1" latinLnBrk="1" hangingPunct="1">
                <a:spcBef>
                  <a:spcPct val="0"/>
                </a:spcBef>
              </a:pPr>
              <a:t>‹#›</a:t>
            </a:fld>
            <a:endParaRPr lang="en-US" altLang="en-US" sz="1400"/>
          </a:p>
        </p:txBody>
      </p:sp>
      <p:sp>
        <p:nvSpPr>
          <p:cNvPr id="1048593" name="Footer Placeholder 1048592"/>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p>
        </p:txBody>
      </p:sp>
    </p:spTree>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9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104889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9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895" name="Date Placeholder 1048894"/>
          <p:cNvSpPr>
            <a:spLocks noGrp="1"/>
          </p:cNvSpPr>
          <p:nvPr>
            <p:ph type="dt" sz="half" idx="2"/>
          </p:nvPr>
        </p:nvSpPr>
        <p:spPr>
          <a:xfrm>
            <a:off x="838200"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896" name="Slide Number Placeholder 1048895"/>
          <p:cNvSpPr>
            <a:spLocks noGrp="1"/>
          </p:cNvSpPr>
          <p:nvPr>
            <p:ph type="sldNum" sz="quarter" idx="4"/>
          </p:nvPr>
        </p:nvSpPr>
        <p:spPr>
          <a:xfrm>
            <a:off x="6937375"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897" name="Footer Placeholder 1048896"/>
          <p:cNvSpPr>
            <a:spLocks noGrp="1"/>
          </p:cNvSpPr>
          <p:nvPr>
            <p:ph type="ftr" sz="quarter" idx="3"/>
          </p:nvPr>
        </p:nvSpPr>
        <p:spPr>
          <a:xfrm>
            <a:off x="34290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86"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1048887"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pP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1048888"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889" name="Date Placeholder 1048888"/>
          <p:cNvSpPr>
            <a:spLocks noGrp="1"/>
          </p:cNvSpPr>
          <p:nvPr>
            <p:ph type="dt" sz="half" idx="2"/>
          </p:nvPr>
        </p:nvSpPr>
        <p:spPr>
          <a:xfrm>
            <a:off x="838200"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890" name="Slide Number Placeholder 1048889"/>
          <p:cNvSpPr>
            <a:spLocks noGrp="1"/>
          </p:cNvSpPr>
          <p:nvPr>
            <p:ph type="sldNum" sz="quarter" idx="4"/>
          </p:nvPr>
        </p:nvSpPr>
        <p:spPr>
          <a:xfrm>
            <a:off x="6937375"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891" name="Footer Placeholder 1048890"/>
          <p:cNvSpPr>
            <a:spLocks noGrp="1"/>
          </p:cNvSpPr>
          <p:nvPr>
            <p:ph type="ftr" sz="quarter" idx="3"/>
          </p:nvPr>
        </p:nvSpPr>
        <p:spPr>
          <a:xfrm>
            <a:off x="34290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923" name="Title 1"/>
          <p:cNvSpPr>
            <a:spLocks noGrp="1"/>
          </p:cNvSpPr>
          <p:nvPr>
            <p:ph type="title"/>
          </p:nvPr>
        </p:nvSpPr>
        <p:spPr/>
        <p:txBody>
          <a:bodyPr/>
          <a:lstStyle/>
          <a:p>
            <a:r>
              <a:rPr lang="en-US" smtClean="0"/>
              <a:t>Click to edit Master title style</a:t>
            </a:r>
            <a:endParaRPr lang="en-US"/>
          </a:p>
        </p:txBody>
      </p:sp>
      <p:sp>
        <p:nvSpPr>
          <p:cNvPr id="1048924"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25" name="Date Placeholder 1048924"/>
          <p:cNvSpPr>
            <a:spLocks noGrp="1"/>
          </p:cNvSpPr>
          <p:nvPr>
            <p:ph type="dt" sz="half" idx="2"/>
          </p:nvPr>
        </p:nvSpPr>
        <p:spPr>
          <a:xfrm>
            <a:off x="838200"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926" name="Slide Number Placeholder 1048925"/>
          <p:cNvSpPr>
            <a:spLocks noGrp="1"/>
          </p:cNvSpPr>
          <p:nvPr>
            <p:ph type="sldNum" sz="quarter" idx="4"/>
          </p:nvPr>
        </p:nvSpPr>
        <p:spPr>
          <a:xfrm>
            <a:off x="6937375"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927" name="Footer Placeholder 1048926"/>
          <p:cNvSpPr>
            <a:spLocks noGrp="1"/>
          </p:cNvSpPr>
          <p:nvPr>
            <p:ph type="ftr" sz="quarter" idx="3"/>
          </p:nvPr>
        </p:nvSpPr>
        <p:spPr>
          <a:xfrm>
            <a:off x="34290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913"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1048914"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15" name="Date Placeholder 1048914"/>
          <p:cNvSpPr>
            <a:spLocks noGrp="1"/>
          </p:cNvSpPr>
          <p:nvPr>
            <p:ph type="dt" sz="half" idx="2"/>
          </p:nvPr>
        </p:nvSpPr>
        <p:spPr>
          <a:xfrm>
            <a:off x="838200"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916" name="Slide Number Placeholder 1048915"/>
          <p:cNvSpPr>
            <a:spLocks noGrp="1"/>
          </p:cNvSpPr>
          <p:nvPr>
            <p:ph type="sldNum" sz="quarter" idx="4"/>
          </p:nvPr>
        </p:nvSpPr>
        <p:spPr>
          <a:xfrm>
            <a:off x="6937375"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917" name="Footer Placeholder 1048916"/>
          <p:cNvSpPr>
            <a:spLocks noGrp="1"/>
          </p:cNvSpPr>
          <p:nvPr>
            <p:ph type="ftr" sz="quarter" idx="3"/>
          </p:nvPr>
        </p:nvSpPr>
        <p:spPr>
          <a:xfrm>
            <a:off x="34290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934"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1048935" name="Subtitle 2"/>
          <p:cNvSpPr>
            <a:spLocks noGrp="1"/>
          </p:cNvSpPr>
          <p:nvPr>
            <p:ph type="subTitle" idx="1"/>
          </p:nvPr>
        </p:nvSpPr>
        <p:spPr>
          <a:xfrm>
            <a:off x="1371600" y="3886200"/>
            <a:ext cx="64008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48936" name="Date Placeholder 1048935"/>
          <p:cNvSpPr>
            <a:spLocks noGrp="1"/>
          </p:cNvSpPr>
          <p:nvPr>
            <p:ph type="dt" sz="half" idx="2"/>
          </p:nvPr>
        </p:nvSpPr>
        <p:spPr>
          <a:xfrm>
            <a:off x="13716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spcBef>
                <a:spcPct val="0"/>
              </a:spcBef>
            </a:pPr>
            <a:endParaRPr lang="en-US" altLang="en-US" sz="1400">
              <a:latin typeface="Comic Sans MS" pitchFamily="66" charset="0"/>
            </a:endParaRPr>
          </a:p>
        </p:txBody>
      </p:sp>
      <p:sp>
        <p:nvSpPr>
          <p:cNvPr id="1048937" name="Slide Number Placeholder 1048936"/>
          <p:cNvSpPr>
            <a:spLocks noGrp="1"/>
          </p:cNvSpPr>
          <p:nvPr>
            <p:ph type="sldNum" sz="quarter" idx="4"/>
          </p:nvPr>
        </p:nvSpPr>
        <p:spPr>
          <a:xfrm>
            <a:off x="67183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r" eaLnBrk="1" latinLnBrk="1" hangingPunct="1">
              <a:spcBef>
                <a:spcPct val="0"/>
              </a:spcBef>
            </a:pPr>
            <a:fld id="{566ABCEB-ACFC-4714-9973-3DA970169C29}" type="slidenum">
              <a:rPr lang="en-US" altLang="en-US" sz="1400">
                <a:latin typeface="Comic Sans MS" pitchFamily="66" charset="0"/>
              </a:rPr>
              <a:pPr lvl="0" algn="r" eaLnBrk="1" latinLnBrk="1" hangingPunct="1">
                <a:spcBef>
                  <a:spcPct val="0"/>
                </a:spcBef>
              </a:pPr>
              <a:t>‹#›</a:t>
            </a:fld>
            <a:endParaRPr lang="en-US" altLang="en-US" sz="1400">
              <a:latin typeface="Comic Sans MS" pitchFamily="66" charset="0"/>
            </a:endParaRPr>
          </a:p>
        </p:txBody>
      </p:sp>
      <p:sp>
        <p:nvSpPr>
          <p:cNvPr id="1048938" name="Footer Placeholder 1048937"/>
          <p:cNvSpPr>
            <a:spLocks noGrp="1"/>
          </p:cNvSpPr>
          <p:nvPr>
            <p:ph type="ftr" sz="quarter" idx="3"/>
          </p:nvPr>
        </p:nvSpPr>
        <p:spPr>
          <a:xfrm>
            <a:off x="35560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ctr" eaLnBrk="1" latinLnBrk="1" hangingPunct="1">
              <a:spcBef>
                <a:spcPct val="0"/>
              </a:spcBef>
            </a:pPr>
            <a:endParaRPr lang="en-US" altLang="en-US" sz="1400">
              <a:latin typeface="Comic Sans MS" pitchFamily="66" charset="0"/>
            </a:endParaRPr>
          </a:p>
        </p:txBody>
      </p:sp>
    </p:spTree>
  </p:cSld>
  <p:clrMapOvr>
    <a:masterClrMapping/>
  </p:clrMapOvr>
  <p:transition>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964" name="Title 1"/>
          <p:cNvSpPr>
            <a:spLocks noGrp="1"/>
          </p:cNvSpPr>
          <p:nvPr>
            <p:ph type="title"/>
          </p:nvPr>
        </p:nvSpPr>
        <p:spPr/>
        <p:txBody>
          <a:bodyPr/>
          <a:lstStyle/>
          <a:p>
            <a:r>
              <a:rPr lang="en-US" smtClean="0"/>
              <a:t>Click to edit Master title style</a:t>
            </a:r>
            <a:endParaRPr lang="en-US"/>
          </a:p>
        </p:txBody>
      </p:sp>
      <p:sp>
        <p:nvSpPr>
          <p:cNvPr id="1048965"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66" name="Date Placeholder 1048965"/>
          <p:cNvSpPr>
            <a:spLocks noGrp="1"/>
          </p:cNvSpPr>
          <p:nvPr>
            <p:ph type="dt" sz="half" idx="2"/>
          </p:nvPr>
        </p:nvSpPr>
        <p:spPr>
          <a:xfrm>
            <a:off x="13716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spcBef>
                <a:spcPct val="0"/>
              </a:spcBef>
            </a:pPr>
            <a:endParaRPr lang="en-US" altLang="en-US" sz="1400">
              <a:latin typeface="Comic Sans MS" pitchFamily="66" charset="0"/>
            </a:endParaRPr>
          </a:p>
        </p:txBody>
      </p:sp>
      <p:sp>
        <p:nvSpPr>
          <p:cNvPr id="1048967" name="Slide Number Placeholder 1048966"/>
          <p:cNvSpPr>
            <a:spLocks noGrp="1"/>
          </p:cNvSpPr>
          <p:nvPr>
            <p:ph type="sldNum" sz="quarter" idx="4"/>
          </p:nvPr>
        </p:nvSpPr>
        <p:spPr>
          <a:xfrm>
            <a:off x="67183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r" eaLnBrk="1" latinLnBrk="1" hangingPunct="1">
              <a:spcBef>
                <a:spcPct val="0"/>
              </a:spcBef>
            </a:pPr>
            <a:fld id="{566ABCEB-ACFC-4714-9973-3DA970169C29}" type="slidenum">
              <a:rPr lang="en-US" altLang="en-US" sz="1400">
                <a:latin typeface="Comic Sans MS" pitchFamily="66" charset="0"/>
              </a:rPr>
              <a:pPr lvl="0" algn="r" eaLnBrk="1" latinLnBrk="1" hangingPunct="1">
                <a:spcBef>
                  <a:spcPct val="0"/>
                </a:spcBef>
              </a:pPr>
              <a:t>‹#›</a:t>
            </a:fld>
            <a:endParaRPr lang="en-US" altLang="en-US" sz="1400">
              <a:latin typeface="Comic Sans MS" pitchFamily="66" charset="0"/>
            </a:endParaRPr>
          </a:p>
        </p:txBody>
      </p:sp>
      <p:sp>
        <p:nvSpPr>
          <p:cNvPr id="1048968" name="Footer Placeholder 1048967"/>
          <p:cNvSpPr>
            <a:spLocks noGrp="1"/>
          </p:cNvSpPr>
          <p:nvPr>
            <p:ph type="ftr" sz="quarter" idx="3"/>
          </p:nvPr>
        </p:nvSpPr>
        <p:spPr>
          <a:xfrm>
            <a:off x="35560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ctr" eaLnBrk="1" latinLnBrk="1" hangingPunct="1">
              <a:spcBef>
                <a:spcPct val="0"/>
              </a:spcBef>
            </a:pPr>
            <a:endParaRPr lang="en-US" altLang="en-US" sz="1400">
              <a:latin typeface="Comic Sans MS" pitchFamily="66" charset="0"/>
            </a:endParaRPr>
          </a:p>
        </p:txBody>
      </p:sp>
    </p:spTree>
  </p:cSld>
  <p:clrMapOvr>
    <a:masterClrMapping/>
  </p:clrMapOvr>
  <p:transition>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959"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1048960"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48961" name="Date Placeholder 1048960"/>
          <p:cNvSpPr>
            <a:spLocks noGrp="1"/>
          </p:cNvSpPr>
          <p:nvPr>
            <p:ph type="dt" sz="half" idx="2"/>
          </p:nvPr>
        </p:nvSpPr>
        <p:spPr>
          <a:xfrm>
            <a:off x="13716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spcBef>
                <a:spcPct val="0"/>
              </a:spcBef>
            </a:pPr>
            <a:endParaRPr lang="en-US" altLang="en-US" sz="1400">
              <a:latin typeface="Comic Sans MS" pitchFamily="66" charset="0"/>
            </a:endParaRPr>
          </a:p>
        </p:txBody>
      </p:sp>
      <p:sp>
        <p:nvSpPr>
          <p:cNvPr id="1048962" name="Slide Number Placeholder 1048961"/>
          <p:cNvSpPr>
            <a:spLocks noGrp="1"/>
          </p:cNvSpPr>
          <p:nvPr>
            <p:ph type="sldNum" sz="quarter" idx="4"/>
          </p:nvPr>
        </p:nvSpPr>
        <p:spPr>
          <a:xfrm>
            <a:off x="67183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r" eaLnBrk="1" latinLnBrk="1" hangingPunct="1">
              <a:spcBef>
                <a:spcPct val="0"/>
              </a:spcBef>
            </a:pPr>
            <a:fld id="{566ABCEB-ACFC-4714-9973-3DA970169C29}" type="slidenum">
              <a:rPr lang="en-US" altLang="en-US" sz="1400">
                <a:latin typeface="Comic Sans MS" pitchFamily="66" charset="0"/>
              </a:rPr>
              <a:pPr lvl="0" algn="r" eaLnBrk="1" latinLnBrk="1" hangingPunct="1">
                <a:spcBef>
                  <a:spcPct val="0"/>
                </a:spcBef>
              </a:pPr>
              <a:t>‹#›</a:t>
            </a:fld>
            <a:endParaRPr lang="en-US" altLang="en-US" sz="1400">
              <a:latin typeface="Comic Sans MS" pitchFamily="66" charset="0"/>
            </a:endParaRPr>
          </a:p>
        </p:txBody>
      </p:sp>
      <p:sp>
        <p:nvSpPr>
          <p:cNvPr id="1048963" name="Footer Placeholder 1048962"/>
          <p:cNvSpPr>
            <a:spLocks noGrp="1"/>
          </p:cNvSpPr>
          <p:nvPr>
            <p:ph type="ftr" sz="quarter" idx="3"/>
          </p:nvPr>
        </p:nvSpPr>
        <p:spPr>
          <a:xfrm>
            <a:off x="35560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ctr" eaLnBrk="1" latinLnBrk="1" hangingPunct="1">
              <a:spcBef>
                <a:spcPct val="0"/>
              </a:spcBef>
            </a:pPr>
            <a:endParaRPr lang="en-US" altLang="en-US" sz="1400">
              <a:latin typeface="Comic Sans MS" pitchFamily="66" charset="0"/>
            </a:endParaRPr>
          </a:p>
        </p:txBody>
      </p:sp>
    </p:spTree>
  </p:cSld>
  <p:clrMapOvr>
    <a:masterClrMapping/>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977" name="Title 1"/>
          <p:cNvSpPr>
            <a:spLocks noGrp="1"/>
          </p:cNvSpPr>
          <p:nvPr>
            <p:ph type="title"/>
          </p:nvPr>
        </p:nvSpPr>
        <p:spPr/>
        <p:txBody>
          <a:bodyPr/>
          <a:lstStyle/>
          <a:p>
            <a:r>
              <a:rPr lang="en-US" smtClean="0"/>
              <a:t>Click to edit Master title style</a:t>
            </a:r>
            <a:endParaRPr lang="en-US"/>
          </a:p>
        </p:txBody>
      </p:sp>
      <p:sp>
        <p:nvSpPr>
          <p:cNvPr id="1048978"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79"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80" name="Date Placeholder 1048979"/>
          <p:cNvSpPr>
            <a:spLocks noGrp="1"/>
          </p:cNvSpPr>
          <p:nvPr>
            <p:ph type="dt" sz="half" idx="2"/>
          </p:nvPr>
        </p:nvSpPr>
        <p:spPr>
          <a:xfrm>
            <a:off x="13716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spcBef>
                <a:spcPct val="0"/>
              </a:spcBef>
            </a:pPr>
            <a:endParaRPr lang="en-US" altLang="en-US" sz="1400">
              <a:latin typeface="Comic Sans MS" pitchFamily="66" charset="0"/>
            </a:endParaRPr>
          </a:p>
        </p:txBody>
      </p:sp>
      <p:sp>
        <p:nvSpPr>
          <p:cNvPr id="1048981" name="Slide Number Placeholder 1048980"/>
          <p:cNvSpPr>
            <a:spLocks noGrp="1"/>
          </p:cNvSpPr>
          <p:nvPr>
            <p:ph type="sldNum" sz="quarter" idx="4"/>
          </p:nvPr>
        </p:nvSpPr>
        <p:spPr>
          <a:xfrm>
            <a:off x="67183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r" eaLnBrk="1" latinLnBrk="1" hangingPunct="1">
              <a:spcBef>
                <a:spcPct val="0"/>
              </a:spcBef>
            </a:pPr>
            <a:fld id="{566ABCEB-ACFC-4714-9973-3DA970169C29}" type="slidenum">
              <a:rPr lang="en-US" altLang="en-US" sz="1400">
                <a:latin typeface="Comic Sans MS" pitchFamily="66" charset="0"/>
              </a:rPr>
              <a:pPr lvl="0" algn="r" eaLnBrk="1" latinLnBrk="1" hangingPunct="1">
                <a:spcBef>
                  <a:spcPct val="0"/>
                </a:spcBef>
              </a:pPr>
              <a:t>‹#›</a:t>
            </a:fld>
            <a:endParaRPr lang="en-US" altLang="en-US" sz="1400">
              <a:latin typeface="Comic Sans MS" pitchFamily="66" charset="0"/>
            </a:endParaRPr>
          </a:p>
        </p:txBody>
      </p:sp>
      <p:sp>
        <p:nvSpPr>
          <p:cNvPr id="1048982" name="Footer Placeholder 1048981"/>
          <p:cNvSpPr>
            <a:spLocks noGrp="1"/>
          </p:cNvSpPr>
          <p:nvPr>
            <p:ph type="ftr" sz="quarter" idx="3"/>
          </p:nvPr>
        </p:nvSpPr>
        <p:spPr>
          <a:xfrm>
            <a:off x="35560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ctr" eaLnBrk="1" latinLnBrk="1" hangingPunct="1">
              <a:spcBef>
                <a:spcPct val="0"/>
              </a:spcBef>
            </a:pPr>
            <a:endParaRPr lang="en-US" altLang="en-US" sz="1400">
              <a:latin typeface="Comic Sans MS" pitchFamily="66" charset="0"/>
            </a:endParaRPr>
          </a:p>
        </p:txBody>
      </p:sp>
    </p:spTree>
  </p:cSld>
  <p:clrMapOvr>
    <a:masterClrMapping/>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69"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1048970"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971"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72"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973"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74" name="Date Placeholder 1048973"/>
          <p:cNvSpPr>
            <a:spLocks noGrp="1"/>
          </p:cNvSpPr>
          <p:nvPr>
            <p:ph type="dt" sz="half" idx="2"/>
          </p:nvPr>
        </p:nvSpPr>
        <p:spPr>
          <a:xfrm>
            <a:off x="13716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spcBef>
                <a:spcPct val="0"/>
              </a:spcBef>
            </a:pPr>
            <a:endParaRPr lang="en-US" altLang="en-US" sz="1400">
              <a:latin typeface="Comic Sans MS" pitchFamily="66" charset="0"/>
            </a:endParaRPr>
          </a:p>
        </p:txBody>
      </p:sp>
      <p:sp>
        <p:nvSpPr>
          <p:cNvPr id="1048975" name="Slide Number Placeholder 1048974"/>
          <p:cNvSpPr>
            <a:spLocks noGrp="1"/>
          </p:cNvSpPr>
          <p:nvPr>
            <p:ph type="sldNum" sz="quarter" idx="4"/>
          </p:nvPr>
        </p:nvSpPr>
        <p:spPr>
          <a:xfrm>
            <a:off x="67183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r" eaLnBrk="1" latinLnBrk="1" hangingPunct="1">
              <a:spcBef>
                <a:spcPct val="0"/>
              </a:spcBef>
            </a:pPr>
            <a:fld id="{566ABCEB-ACFC-4714-9973-3DA970169C29}" type="slidenum">
              <a:rPr lang="en-US" altLang="en-US" sz="1400">
                <a:latin typeface="Comic Sans MS" pitchFamily="66" charset="0"/>
              </a:rPr>
              <a:pPr lvl="0" algn="r" eaLnBrk="1" latinLnBrk="1" hangingPunct="1">
                <a:spcBef>
                  <a:spcPct val="0"/>
                </a:spcBef>
              </a:pPr>
              <a:t>‹#›</a:t>
            </a:fld>
            <a:endParaRPr lang="en-US" altLang="en-US" sz="1400">
              <a:latin typeface="Comic Sans MS" pitchFamily="66" charset="0"/>
            </a:endParaRPr>
          </a:p>
        </p:txBody>
      </p:sp>
      <p:sp>
        <p:nvSpPr>
          <p:cNvPr id="1048976" name="Footer Placeholder 1048975"/>
          <p:cNvSpPr>
            <a:spLocks noGrp="1"/>
          </p:cNvSpPr>
          <p:nvPr>
            <p:ph type="ftr" sz="quarter" idx="3"/>
          </p:nvPr>
        </p:nvSpPr>
        <p:spPr>
          <a:xfrm>
            <a:off x="35560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ctr" eaLnBrk="1" latinLnBrk="1" hangingPunct="1">
              <a:spcBef>
                <a:spcPct val="0"/>
              </a:spcBef>
            </a:pPr>
            <a:endParaRPr lang="en-US" altLang="en-US" sz="1400">
              <a:latin typeface="Comic Sans MS" pitchFamily="66" charset="0"/>
            </a:endParaRPr>
          </a:p>
        </p:txBody>
      </p:sp>
    </p:spTree>
  </p:cSld>
  <p:clrMapOvr>
    <a:masterClrMapping/>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944" name="Title 1"/>
          <p:cNvSpPr>
            <a:spLocks noGrp="1"/>
          </p:cNvSpPr>
          <p:nvPr>
            <p:ph type="title"/>
          </p:nvPr>
        </p:nvSpPr>
        <p:spPr/>
        <p:txBody>
          <a:bodyPr/>
          <a:lstStyle/>
          <a:p>
            <a:r>
              <a:rPr lang="en-US" smtClean="0"/>
              <a:t>Click to edit Master title style</a:t>
            </a:r>
            <a:endParaRPr lang="en-US"/>
          </a:p>
        </p:txBody>
      </p:sp>
      <p:sp>
        <p:nvSpPr>
          <p:cNvPr id="1048945" name="Date Placeholder 1048944"/>
          <p:cNvSpPr>
            <a:spLocks noGrp="1"/>
          </p:cNvSpPr>
          <p:nvPr>
            <p:ph type="dt" sz="half" idx="2"/>
          </p:nvPr>
        </p:nvSpPr>
        <p:spPr>
          <a:xfrm>
            <a:off x="13716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spcBef>
                <a:spcPct val="0"/>
              </a:spcBef>
            </a:pPr>
            <a:endParaRPr lang="en-US" altLang="en-US" sz="1400">
              <a:latin typeface="Comic Sans MS" pitchFamily="66" charset="0"/>
            </a:endParaRPr>
          </a:p>
        </p:txBody>
      </p:sp>
      <p:sp>
        <p:nvSpPr>
          <p:cNvPr id="1048946" name="Slide Number Placeholder 1048945"/>
          <p:cNvSpPr>
            <a:spLocks noGrp="1"/>
          </p:cNvSpPr>
          <p:nvPr>
            <p:ph type="sldNum" sz="quarter" idx="4"/>
          </p:nvPr>
        </p:nvSpPr>
        <p:spPr>
          <a:xfrm>
            <a:off x="67183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r" eaLnBrk="1" latinLnBrk="1" hangingPunct="1">
              <a:spcBef>
                <a:spcPct val="0"/>
              </a:spcBef>
            </a:pPr>
            <a:fld id="{566ABCEB-ACFC-4714-9973-3DA970169C29}" type="slidenum">
              <a:rPr lang="en-US" altLang="en-US" sz="1400">
                <a:latin typeface="Comic Sans MS" pitchFamily="66" charset="0"/>
              </a:rPr>
              <a:pPr lvl="0" algn="r" eaLnBrk="1" latinLnBrk="1" hangingPunct="1">
                <a:spcBef>
                  <a:spcPct val="0"/>
                </a:spcBef>
              </a:pPr>
              <a:t>‹#›</a:t>
            </a:fld>
            <a:endParaRPr lang="en-US" altLang="en-US" sz="1400">
              <a:latin typeface="Comic Sans MS" pitchFamily="66" charset="0"/>
            </a:endParaRPr>
          </a:p>
        </p:txBody>
      </p:sp>
      <p:sp>
        <p:nvSpPr>
          <p:cNvPr id="1048947" name="Footer Placeholder 1048946"/>
          <p:cNvSpPr>
            <a:spLocks noGrp="1"/>
          </p:cNvSpPr>
          <p:nvPr>
            <p:ph type="ftr" sz="quarter" idx="3"/>
          </p:nvPr>
        </p:nvSpPr>
        <p:spPr>
          <a:xfrm>
            <a:off x="35560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ctr" eaLnBrk="1" latinLnBrk="1" hangingPunct="1">
              <a:spcBef>
                <a:spcPct val="0"/>
              </a:spcBef>
            </a:pPr>
            <a:endParaRPr lang="en-US" altLang="en-US" sz="1400">
              <a:latin typeface="Comic Sans MS" pitchFamily="66" charset="0"/>
            </a:endParaRP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830"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1048831"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48832" name="Date Placeholder 1048831"/>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endParaRPr lang="en-US" altLang="en-US" sz="1400"/>
          </a:p>
        </p:txBody>
      </p:sp>
      <p:sp>
        <p:nvSpPr>
          <p:cNvPr id="1048833" name="Slide Number Placeholder 1048832"/>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pPr lvl="0" algn="r" eaLnBrk="1" latinLnBrk="1" hangingPunct="1">
                <a:spcBef>
                  <a:spcPct val="0"/>
                </a:spcBef>
              </a:pPr>
              <a:t>‹#›</a:t>
            </a:fld>
            <a:endParaRPr lang="en-US" altLang="en-US" sz="1400"/>
          </a:p>
        </p:txBody>
      </p:sp>
      <p:sp>
        <p:nvSpPr>
          <p:cNvPr id="1048834" name="Footer Placeholder 1048833"/>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p>
        </p:txBody>
      </p:sp>
    </p:spTree>
  </p:cSld>
  <p:clrMapOvr>
    <a:masterClrMapping/>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50" name="Date Placeholder 1048649"/>
          <p:cNvSpPr>
            <a:spLocks noGrp="1"/>
          </p:cNvSpPr>
          <p:nvPr>
            <p:ph type="dt" sz="half" idx="2"/>
          </p:nvPr>
        </p:nvSpPr>
        <p:spPr>
          <a:xfrm>
            <a:off x="13716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spcBef>
                <a:spcPct val="0"/>
              </a:spcBef>
            </a:pPr>
            <a:endParaRPr lang="en-US" altLang="en-US" sz="1400">
              <a:latin typeface="Comic Sans MS" pitchFamily="66" charset="0"/>
            </a:endParaRPr>
          </a:p>
        </p:txBody>
      </p:sp>
      <p:sp>
        <p:nvSpPr>
          <p:cNvPr id="1048651" name="Slide Number Placeholder 1048650"/>
          <p:cNvSpPr>
            <a:spLocks noGrp="1"/>
          </p:cNvSpPr>
          <p:nvPr>
            <p:ph type="sldNum" sz="quarter" idx="4"/>
          </p:nvPr>
        </p:nvSpPr>
        <p:spPr>
          <a:xfrm>
            <a:off x="67183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r" eaLnBrk="1" latinLnBrk="1" hangingPunct="1">
              <a:spcBef>
                <a:spcPct val="0"/>
              </a:spcBef>
            </a:pPr>
            <a:fld id="{566ABCEB-ACFC-4714-9973-3DA970169C29}" type="slidenum">
              <a:rPr lang="en-US" altLang="en-US" sz="1400">
                <a:latin typeface="Comic Sans MS" pitchFamily="66" charset="0"/>
              </a:rPr>
              <a:pPr lvl="0" algn="r" eaLnBrk="1" latinLnBrk="1" hangingPunct="1">
                <a:spcBef>
                  <a:spcPct val="0"/>
                </a:spcBef>
              </a:pPr>
              <a:t>‹#›</a:t>
            </a:fld>
            <a:endParaRPr lang="en-US" altLang="en-US" sz="1400">
              <a:latin typeface="Comic Sans MS" pitchFamily="66" charset="0"/>
            </a:endParaRPr>
          </a:p>
        </p:txBody>
      </p:sp>
      <p:sp>
        <p:nvSpPr>
          <p:cNvPr id="1048652" name="Footer Placeholder 1048651"/>
          <p:cNvSpPr>
            <a:spLocks noGrp="1"/>
          </p:cNvSpPr>
          <p:nvPr>
            <p:ph type="ftr" sz="quarter" idx="3"/>
          </p:nvPr>
        </p:nvSpPr>
        <p:spPr>
          <a:xfrm>
            <a:off x="35560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ctr" eaLnBrk="1" latinLnBrk="1" hangingPunct="1">
              <a:spcBef>
                <a:spcPct val="0"/>
              </a:spcBef>
            </a:pPr>
            <a:endParaRPr lang="en-US" altLang="en-US" sz="1400">
              <a:latin typeface="Comic Sans MS" pitchFamily="66" charset="0"/>
            </a:endParaRPr>
          </a:p>
        </p:txBody>
      </p:sp>
    </p:spTree>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28"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1048929"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30"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931" name="Date Placeholder 1048930"/>
          <p:cNvSpPr>
            <a:spLocks noGrp="1"/>
          </p:cNvSpPr>
          <p:nvPr>
            <p:ph type="dt" sz="half" idx="2"/>
          </p:nvPr>
        </p:nvSpPr>
        <p:spPr>
          <a:xfrm>
            <a:off x="13716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spcBef>
                <a:spcPct val="0"/>
              </a:spcBef>
            </a:pPr>
            <a:endParaRPr lang="en-US" altLang="en-US" sz="1400">
              <a:latin typeface="Comic Sans MS" pitchFamily="66" charset="0"/>
            </a:endParaRPr>
          </a:p>
        </p:txBody>
      </p:sp>
      <p:sp>
        <p:nvSpPr>
          <p:cNvPr id="1048932" name="Slide Number Placeholder 1048931"/>
          <p:cNvSpPr>
            <a:spLocks noGrp="1"/>
          </p:cNvSpPr>
          <p:nvPr>
            <p:ph type="sldNum" sz="quarter" idx="4"/>
          </p:nvPr>
        </p:nvSpPr>
        <p:spPr>
          <a:xfrm>
            <a:off x="67183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r" eaLnBrk="1" latinLnBrk="1" hangingPunct="1">
              <a:spcBef>
                <a:spcPct val="0"/>
              </a:spcBef>
            </a:pPr>
            <a:fld id="{566ABCEB-ACFC-4714-9973-3DA970169C29}" type="slidenum">
              <a:rPr lang="en-US" altLang="en-US" sz="1400">
                <a:latin typeface="Comic Sans MS" pitchFamily="66" charset="0"/>
              </a:rPr>
              <a:pPr lvl="0" algn="r" eaLnBrk="1" latinLnBrk="1" hangingPunct="1">
                <a:spcBef>
                  <a:spcPct val="0"/>
                </a:spcBef>
              </a:pPr>
              <a:t>‹#›</a:t>
            </a:fld>
            <a:endParaRPr lang="en-US" altLang="en-US" sz="1400">
              <a:latin typeface="Comic Sans MS" pitchFamily="66" charset="0"/>
            </a:endParaRPr>
          </a:p>
        </p:txBody>
      </p:sp>
      <p:sp>
        <p:nvSpPr>
          <p:cNvPr id="1048933" name="Footer Placeholder 1048932"/>
          <p:cNvSpPr>
            <a:spLocks noGrp="1"/>
          </p:cNvSpPr>
          <p:nvPr>
            <p:ph type="ftr" sz="quarter" idx="3"/>
          </p:nvPr>
        </p:nvSpPr>
        <p:spPr>
          <a:xfrm>
            <a:off x="35560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ctr" eaLnBrk="1" latinLnBrk="1" hangingPunct="1">
              <a:spcBef>
                <a:spcPct val="0"/>
              </a:spcBef>
            </a:pPr>
            <a:endParaRPr lang="en-US" altLang="en-US" sz="1400">
              <a:latin typeface="Comic Sans MS" pitchFamily="66" charset="0"/>
            </a:endParaRPr>
          </a:p>
        </p:txBody>
      </p:sp>
    </p:spTree>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953"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1048954"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1048955"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956" name="Date Placeholder 1048955"/>
          <p:cNvSpPr>
            <a:spLocks noGrp="1"/>
          </p:cNvSpPr>
          <p:nvPr>
            <p:ph type="dt" sz="half" idx="2"/>
          </p:nvPr>
        </p:nvSpPr>
        <p:spPr>
          <a:xfrm>
            <a:off x="13716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spcBef>
                <a:spcPct val="0"/>
              </a:spcBef>
            </a:pPr>
            <a:endParaRPr lang="en-US" altLang="en-US" sz="1400">
              <a:latin typeface="Comic Sans MS" pitchFamily="66" charset="0"/>
            </a:endParaRPr>
          </a:p>
        </p:txBody>
      </p:sp>
      <p:sp>
        <p:nvSpPr>
          <p:cNvPr id="1048957" name="Slide Number Placeholder 1048956"/>
          <p:cNvSpPr>
            <a:spLocks noGrp="1"/>
          </p:cNvSpPr>
          <p:nvPr>
            <p:ph type="sldNum" sz="quarter" idx="4"/>
          </p:nvPr>
        </p:nvSpPr>
        <p:spPr>
          <a:xfrm>
            <a:off x="67183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r" eaLnBrk="1" latinLnBrk="1" hangingPunct="1">
              <a:spcBef>
                <a:spcPct val="0"/>
              </a:spcBef>
            </a:pPr>
            <a:fld id="{566ABCEB-ACFC-4714-9973-3DA970169C29}" type="slidenum">
              <a:rPr lang="en-US" altLang="en-US" sz="1400">
                <a:latin typeface="Comic Sans MS" pitchFamily="66" charset="0"/>
              </a:rPr>
              <a:pPr lvl="0" algn="r" eaLnBrk="1" latinLnBrk="1" hangingPunct="1">
                <a:spcBef>
                  <a:spcPct val="0"/>
                </a:spcBef>
              </a:pPr>
              <a:t>‹#›</a:t>
            </a:fld>
            <a:endParaRPr lang="en-US" altLang="en-US" sz="1400">
              <a:latin typeface="Comic Sans MS" pitchFamily="66" charset="0"/>
            </a:endParaRPr>
          </a:p>
        </p:txBody>
      </p:sp>
      <p:sp>
        <p:nvSpPr>
          <p:cNvPr id="1048958" name="Footer Placeholder 1048957"/>
          <p:cNvSpPr>
            <a:spLocks noGrp="1"/>
          </p:cNvSpPr>
          <p:nvPr>
            <p:ph type="ftr" sz="quarter" idx="3"/>
          </p:nvPr>
        </p:nvSpPr>
        <p:spPr>
          <a:xfrm>
            <a:off x="35560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ctr" eaLnBrk="1" latinLnBrk="1" hangingPunct="1">
              <a:spcBef>
                <a:spcPct val="0"/>
              </a:spcBef>
            </a:pPr>
            <a:endParaRPr lang="en-US" altLang="en-US" sz="1400">
              <a:latin typeface="Comic Sans MS" pitchFamily="66" charset="0"/>
            </a:endParaRPr>
          </a:p>
        </p:txBody>
      </p:sp>
    </p:spTree>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939" name="Title 1"/>
          <p:cNvSpPr>
            <a:spLocks noGrp="1"/>
          </p:cNvSpPr>
          <p:nvPr>
            <p:ph type="title"/>
          </p:nvPr>
        </p:nvSpPr>
        <p:spPr/>
        <p:txBody>
          <a:bodyPr/>
          <a:lstStyle/>
          <a:p>
            <a:r>
              <a:rPr lang="en-US" smtClean="0"/>
              <a:t>Click to edit Master title style</a:t>
            </a:r>
            <a:endParaRPr lang="en-US"/>
          </a:p>
        </p:txBody>
      </p:sp>
      <p:sp>
        <p:nvSpPr>
          <p:cNvPr id="1048940"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41" name="Date Placeholder 1048940"/>
          <p:cNvSpPr>
            <a:spLocks noGrp="1"/>
          </p:cNvSpPr>
          <p:nvPr>
            <p:ph type="dt" sz="half" idx="2"/>
          </p:nvPr>
        </p:nvSpPr>
        <p:spPr>
          <a:xfrm>
            <a:off x="13716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spcBef>
                <a:spcPct val="0"/>
              </a:spcBef>
            </a:pPr>
            <a:endParaRPr lang="en-US" altLang="en-US" sz="1400">
              <a:latin typeface="Comic Sans MS" pitchFamily="66" charset="0"/>
            </a:endParaRPr>
          </a:p>
        </p:txBody>
      </p:sp>
      <p:sp>
        <p:nvSpPr>
          <p:cNvPr id="1048942" name="Slide Number Placeholder 1048941"/>
          <p:cNvSpPr>
            <a:spLocks noGrp="1"/>
          </p:cNvSpPr>
          <p:nvPr>
            <p:ph type="sldNum" sz="quarter" idx="4"/>
          </p:nvPr>
        </p:nvSpPr>
        <p:spPr>
          <a:xfrm>
            <a:off x="67183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r" eaLnBrk="1" latinLnBrk="1" hangingPunct="1">
              <a:spcBef>
                <a:spcPct val="0"/>
              </a:spcBef>
            </a:pPr>
            <a:fld id="{566ABCEB-ACFC-4714-9973-3DA970169C29}" type="slidenum">
              <a:rPr lang="en-US" altLang="en-US" sz="1400">
                <a:latin typeface="Comic Sans MS" pitchFamily="66" charset="0"/>
              </a:rPr>
              <a:pPr lvl="0" algn="r" eaLnBrk="1" latinLnBrk="1" hangingPunct="1">
                <a:spcBef>
                  <a:spcPct val="0"/>
                </a:spcBef>
              </a:pPr>
              <a:t>‹#›</a:t>
            </a:fld>
            <a:endParaRPr lang="en-US" altLang="en-US" sz="1400">
              <a:latin typeface="Comic Sans MS" pitchFamily="66" charset="0"/>
            </a:endParaRPr>
          </a:p>
        </p:txBody>
      </p:sp>
      <p:sp>
        <p:nvSpPr>
          <p:cNvPr id="1048943" name="Footer Placeholder 1048942"/>
          <p:cNvSpPr>
            <a:spLocks noGrp="1"/>
          </p:cNvSpPr>
          <p:nvPr>
            <p:ph type="ftr" sz="quarter" idx="3"/>
          </p:nvPr>
        </p:nvSpPr>
        <p:spPr>
          <a:xfrm>
            <a:off x="35560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ctr" eaLnBrk="1" latinLnBrk="1" hangingPunct="1">
              <a:spcBef>
                <a:spcPct val="0"/>
              </a:spcBef>
            </a:pPr>
            <a:endParaRPr lang="en-US" altLang="en-US" sz="1400">
              <a:latin typeface="Comic Sans MS" pitchFamily="66" charset="0"/>
            </a:endParaRPr>
          </a:p>
        </p:txBody>
      </p:sp>
    </p:spTree>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948"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1048949"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50" name="Date Placeholder 1048949"/>
          <p:cNvSpPr>
            <a:spLocks noGrp="1"/>
          </p:cNvSpPr>
          <p:nvPr>
            <p:ph type="dt" sz="half" idx="2"/>
          </p:nvPr>
        </p:nvSpPr>
        <p:spPr>
          <a:xfrm>
            <a:off x="13716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spcBef>
                <a:spcPct val="0"/>
              </a:spcBef>
            </a:pPr>
            <a:endParaRPr lang="en-US" altLang="en-US" sz="1400">
              <a:latin typeface="Comic Sans MS" pitchFamily="66" charset="0"/>
            </a:endParaRPr>
          </a:p>
        </p:txBody>
      </p:sp>
      <p:sp>
        <p:nvSpPr>
          <p:cNvPr id="1048951" name="Slide Number Placeholder 1048950"/>
          <p:cNvSpPr>
            <a:spLocks noGrp="1"/>
          </p:cNvSpPr>
          <p:nvPr>
            <p:ph type="sldNum" sz="quarter" idx="4"/>
          </p:nvPr>
        </p:nvSpPr>
        <p:spPr>
          <a:xfrm>
            <a:off x="67183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r" eaLnBrk="1" latinLnBrk="1" hangingPunct="1">
              <a:spcBef>
                <a:spcPct val="0"/>
              </a:spcBef>
            </a:pPr>
            <a:fld id="{566ABCEB-ACFC-4714-9973-3DA970169C29}" type="slidenum">
              <a:rPr lang="en-US" altLang="en-US" sz="1400">
                <a:latin typeface="Comic Sans MS" pitchFamily="66" charset="0"/>
              </a:rPr>
              <a:pPr lvl="0" algn="r" eaLnBrk="1" latinLnBrk="1" hangingPunct="1">
                <a:spcBef>
                  <a:spcPct val="0"/>
                </a:spcBef>
              </a:pPr>
              <a:t>‹#›</a:t>
            </a:fld>
            <a:endParaRPr lang="en-US" altLang="en-US" sz="1400">
              <a:latin typeface="Comic Sans MS" pitchFamily="66" charset="0"/>
            </a:endParaRPr>
          </a:p>
        </p:txBody>
      </p:sp>
      <p:sp>
        <p:nvSpPr>
          <p:cNvPr id="1048952" name="Footer Placeholder 1048951"/>
          <p:cNvSpPr>
            <a:spLocks noGrp="1"/>
          </p:cNvSpPr>
          <p:nvPr>
            <p:ph type="ftr" sz="quarter" idx="3"/>
          </p:nvPr>
        </p:nvSpPr>
        <p:spPr>
          <a:xfrm>
            <a:off x="35560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ctr" eaLnBrk="1" latinLnBrk="1" hangingPunct="1">
              <a:spcBef>
                <a:spcPct val="0"/>
              </a:spcBef>
            </a:pPr>
            <a:endParaRPr lang="en-US" altLang="en-US" sz="1400">
              <a:latin typeface="Comic Sans MS" pitchFamily="66" charset="0"/>
            </a:endParaRPr>
          </a:p>
        </p:txBody>
      </p:sp>
    </p:spTree>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p:bg>
      <p:bgPr>
        <a:gradFill rotWithShape="0">
          <a:gsLst>
            <a:gs pos="0">
              <a:schemeClr val="lt1">
                <a:alpha val="100000"/>
              </a:schemeClr>
            </a:gs>
            <a:gs pos="100000">
              <a:srgbClr val="002850">
                <a:alpha val="100000"/>
              </a:srgbClr>
            </a:gs>
          </a:gsLst>
          <a:lin ang="5400000" scaled="1"/>
        </a:gradFill>
        <a:effectLst/>
      </p:bgPr>
    </p:bg>
    <p:spTree>
      <p:nvGrpSpPr>
        <p:cNvPr id="1" name=""/>
        <p:cNvGrpSpPr/>
        <p:nvPr/>
      </p:nvGrpSpPr>
      <p:grpSpPr>
        <a:xfrm>
          <a:off x="0" y="0"/>
          <a:ext cx="0" cy="0"/>
          <a:chOff x="0" y="0"/>
          <a:chExt cx="0" cy="0"/>
        </a:xfrm>
      </p:grpSpPr>
      <p:grpSp>
        <p:nvGrpSpPr>
          <p:cNvPr id="215" name="Group 214"/>
          <p:cNvGrpSpPr/>
          <p:nvPr/>
        </p:nvGrpSpPr>
        <p:grpSpPr>
          <a:xfrm>
            <a:off x="0" y="0"/>
            <a:ext cx="9148762" cy="6851650"/>
            <a:chOff x="1" y="0"/>
            <a:chExt cx="5763" cy="4316"/>
          </a:xfrm>
        </p:grpSpPr>
        <p:sp>
          <p:nvSpPr>
            <p:cNvPr id="1049038" name="Freeform 1049037"/>
            <p:cNvSpPr/>
            <p:nvPr/>
          </p:nvSpPr>
          <p:spPr bwMode="hidden">
            <a:xfrm>
              <a:off x="5045" y="2626"/>
              <a:ext cx="719" cy="1690"/>
            </a:xfrm>
            <a:custGeom>
              <a:avLst/>
              <a:gdLst>
                <a:gd name="l" fmla="*/ 0 w 717"/>
                <a:gd name="t" fmla="*/ 0 h 1690"/>
                <a:gd name="r" fmla="*/ 717 w 717"/>
                <a:gd name="b" fmla="*/ 1690 h 1690"/>
              </a:gdLst>
              <a:ahLst/>
              <a:cxnLst/>
              <a:rect l="l" t="t"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path>
              </a:pathLst>
            </a:custGeom>
            <a:gradFill rotWithShape="0">
              <a:gsLst>
                <a:gs pos="0">
                  <a:schemeClr val="dk2">
                    <a:alpha val="100000"/>
                  </a:schemeClr>
                </a:gs>
                <a:gs pos="100000">
                  <a:srgbClr val="00244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39" name="Freeform 1049038"/>
            <p:cNvSpPr/>
            <p:nvPr/>
          </p:nvSpPr>
          <p:spPr bwMode="hidden">
            <a:xfrm>
              <a:off x="5386" y="3794"/>
              <a:ext cx="378" cy="522"/>
            </a:xfrm>
            <a:custGeom>
              <a:avLst/>
              <a:gdLst>
                <a:gd name="l" fmla="*/ 0 w 377"/>
                <a:gd name="t" fmla="*/ 0 h 522"/>
                <a:gd name="r" fmla="*/ 377 w 377"/>
                <a:gd name="b" fmla="*/ 522 h 522"/>
              </a:gdLst>
              <a:ahLst/>
              <a:cxnLst/>
              <a:rect l="l" t="t"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path>
              </a:pathLst>
            </a:custGeom>
            <a:gradFill rotWithShape="0">
              <a:gsLst>
                <a:gs pos="0">
                  <a:schemeClr val="dk2">
                    <a:alpha val="100000"/>
                  </a:schemeClr>
                </a:gs>
                <a:gs pos="100000">
                  <a:srgbClr val="00244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40" name="Freeform 1049039"/>
            <p:cNvSpPr/>
            <p:nvPr/>
          </p:nvSpPr>
          <p:spPr bwMode="hidden">
            <a:xfrm>
              <a:off x="5680" y="4214"/>
              <a:ext cx="84" cy="102"/>
            </a:xfrm>
            <a:custGeom>
              <a:avLst/>
              <a:gdLst>
                <a:gd name="l" fmla="*/ 0 w 84"/>
                <a:gd name="t" fmla="*/ 0 h 102"/>
                <a:gd name="r" fmla="*/ 84 w 84"/>
                <a:gd name="b" fmla="*/ 102 h 102"/>
              </a:gdLst>
              <a:ahLst/>
              <a:cxnLst/>
              <a:rect l="l" t="t" r="r" b="b"/>
              <a:pathLst>
                <a:path w="84" h="102">
                  <a:moveTo>
                    <a:pt x="0" y="102"/>
                  </a:moveTo>
                  <a:lnTo>
                    <a:pt x="18" y="102"/>
                  </a:lnTo>
                  <a:lnTo>
                    <a:pt x="48" y="60"/>
                  </a:lnTo>
                  <a:lnTo>
                    <a:pt x="84" y="24"/>
                  </a:lnTo>
                  <a:lnTo>
                    <a:pt x="84" y="0"/>
                  </a:lnTo>
                  <a:lnTo>
                    <a:pt x="42" y="54"/>
                  </a:lnTo>
                  <a:lnTo>
                    <a:pt x="0" y="102"/>
                  </a:lnTo>
                  <a:lnTo>
                    <a:pt x="0" y="102"/>
                  </a:lnTo>
                </a:path>
              </a:pathLst>
            </a:custGeom>
            <a:gradFill rotWithShape="0">
              <a:gsLst>
                <a:gs pos="0">
                  <a:schemeClr val="dk2">
                    <a:alpha val="100000"/>
                  </a:schemeClr>
                </a:gs>
                <a:gs pos="100000">
                  <a:srgbClr val="00244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grpSp>
          <p:nvGrpSpPr>
            <p:cNvPr id="216" name="Group 215"/>
            <p:cNvGrpSpPr/>
            <p:nvPr/>
          </p:nvGrpSpPr>
          <p:grpSpPr>
            <a:xfrm>
              <a:off x="288" y="0"/>
              <a:ext cx="5098" cy="4316"/>
              <a:chOff x="288" y="0"/>
              <a:chExt cx="5098" cy="4316"/>
            </a:xfrm>
          </p:grpSpPr>
          <p:sp>
            <p:nvSpPr>
              <p:cNvPr id="1049041" name="Freeform 1049040"/>
              <p:cNvSpPr/>
              <p:nvPr/>
            </p:nvSpPr>
            <p:spPr bwMode="hidden">
              <a:xfrm>
                <a:off x="2789" y="0"/>
                <a:ext cx="72" cy="4316"/>
              </a:xfrm>
              <a:custGeom>
                <a:avLst/>
                <a:gdLst>
                  <a:gd name="l" fmla="*/ 0 w 72"/>
                  <a:gd name="t" fmla="*/ 0 h 4316"/>
                  <a:gd name="r" fmla="*/ 72 w 72"/>
                  <a:gd name="b" fmla="*/ 4316 h 4316"/>
                </a:gdLst>
                <a:ahLst/>
                <a:cxnLst/>
                <a:rect l="l" t="t" r="r" b="b"/>
                <a:pathLst>
                  <a:path w="72" h="4316">
                    <a:moveTo>
                      <a:pt x="0" y="0"/>
                    </a:moveTo>
                    <a:lnTo>
                      <a:pt x="60" y="4316"/>
                    </a:lnTo>
                    <a:lnTo>
                      <a:pt x="72" y="4316"/>
                    </a:lnTo>
                    <a:lnTo>
                      <a:pt x="12" y="0"/>
                    </a:lnTo>
                    <a:lnTo>
                      <a:pt x="0" y="0"/>
                    </a:lnTo>
                    <a:lnTo>
                      <a:pt x="0" y="0"/>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42" name="Freeform 1049041"/>
              <p:cNvSpPr/>
              <p:nvPr/>
            </p:nvSpPr>
            <p:spPr bwMode="hidden">
              <a:xfrm>
                <a:off x="3089" y="0"/>
                <a:ext cx="174" cy="4316"/>
              </a:xfrm>
              <a:custGeom>
                <a:avLst/>
                <a:gdLst>
                  <a:gd name="l" fmla="*/ 0 w 174"/>
                  <a:gd name="t" fmla="*/ 0 h 4316"/>
                  <a:gd name="r" fmla="*/ 174 w 174"/>
                  <a:gd name="b" fmla="*/ 4316 h 4316"/>
                </a:gdLst>
                <a:ahLst/>
                <a:cxnLst/>
                <a:rect l="l" t="t"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43" name="Freeform 1049042"/>
              <p:cNvSpPr/>
              <p:nvPr/>
            </p:nvSpPr>
            <p:spPr bwMode="hidden">
              <a:xfrm>
                <a:off x="3358" y="0"/>
                <a:ext cx="337" cy="4316"/>
              </a:xfrm>
              <a:custGeom>
                <a:avLst/>
                <a:gdLst>
                  <a:gd name="l" fmla="*/ 0 w 335"/>
                  <a:gd name="t" fmla="*/ 0 h 4316"/>
                  <a:gd name="r" fmla="*/ 335 w 335"/>
                  <a:gd name="b" fmla="*/ 4316 h 4316"/>
                </a:gdLst>
                <a:ahLst/>
                <a:cxnLst/>
                <a:rect l="l" t="t"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44" name="Freeform 1049043"/>
              <p:cNvSpPr/>
              <p:nvPr/>
            </p:nvSpPr>
            <p:spPr bwMode="hidden">
              <a:xfrm>
                <a:off x="3676" y="0"/>
                <a:ext cx="427" cy="4316"/>
              </a:xfrm>
              <a:custGeom>
                <a:avLst/>
                <a:gdLst>
                  <a:gd name="l" fmla="*/ 0 w 425"/>
                  <a:gd name="t" fmla="*/ 0 h 4316"/>
                  <a:gd name="r" fmla="*/ 425 w 425"/>
                  <a:gd name="b" fmla="*/ 4316 h 4316"/>
                </a:gdLst>
                <a:ahLst/>
                <a:cxnLst/>
                <a:rect l="l" t="t"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45" name="Freeform 1049044"/>
              <p:cNvSpPr/>
              <p:nvPr/>
            </p:nvSpPr>
            <p:spPr bwMode="hidden">
              <a:xfrm>
                <a:off x="3946" y="0"/>
                <a:ext cx="558" cy="4316"/>
              </a:xfrm>
              <a:custGeom>
                <a:avLst/>
                <a:gdLst>
                  <a:gd name="l" fmla="*/ 0 w 556"/>
                  <a:gd name="t" fmla="*/ 0 h 4316"/>
                  <a:gd name="r" fmla="*/ 556 w 556"/>
                  <a:gd name="b" fmla="*/ 4316 h 4316"/>
                </a:gdLst>
                <a:ahLst/>
                <a:cxnLst/>
                <a:rect l="l" t="t"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46" name="Freeform 1049045"/>
              <p:cNvSpPr/>
              <p:nvPr/>
            </p:nvSpPr>
            <p:spPr bwMode="hidden">
              <a:xfrm>
                <a:off x="4246" y="0"/>
                <a:ext cx="690" cy="4316"/>
              </a:xfrm>
              <a:custGeom>
                <a:avLst/>
                <a:gdLst>
                  <a:gd name="l" fmla="*/ 0 w 688"/>
                  <a:gd name="t" fmla="*/ 0 h 4316"/>
                  <a:gd name="r" fmla="*/ 688 w 688"/>
                  <a:gd name="b" fmla="*/ 4316 h 4316"/>
                </a:gdLst>
                <a:ahLst/>
                <a:cxnLst/>
                <a:rect l="l" t="t"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47" name="Freeform 1049046"/>
              <p:cNvSpPr/>
              <p:nvPr/>
            </p:nvSpPr>
            <p:spPr bwMode="hidden">
              <a:xfrm>
                <a:off x="4522" y="0"/>
                <a:ext cx="864" cy="4316"/>
              </a:xfrm>
              <a:custGeom>
                <a:avLst/>
                <a:gdLst>
                  <a:gd name="l" fmla="*/ 0 w 861"/>
                  <a:gd name="t" fmla="*/ 0 h 4316"/>
                  <a:gd name="r" fmla="*/ 861 w 861"/>
                  <a:gd name="b" fmla="*/ 4316 h 4316"/>
                </a:gdLst>
                <a:ahLst/>
                <a:cxnLst/>
                <a:rect l="l" t="t"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48" name="Freeform 1049047"/>
              <p:cNvSpPr/>
              <p:nvPr/>
            </p:nvSpPr>
            <p:spPr bwMode="hidden">
              <a:xfrm>
                <a:off x="2399" y="0"/>
                <a:ext cx="150" cy="4316"/>
              </a:xfrm>
              <a:custGeom>
                <a:avLst/>
                <a:gdLst>
                  <a:gd name="l" fmla="*/ 0 w 149"/>
                  <a:gd name="t" fmla="*/ 0 h 4316"/>
                  <a:gd name="r" fmla="*/ 149 w 149"/>
                  <a:gd name="b" fmla="*/ 4316 h 4316"/>
                </a:gdLst>
                <a:ahLst/>
                <a:cxnLst/>
                <a:rect l="l" t="t"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49" name="Freeform 1049048"/>
              <p:cNvSpPr/>
              <p:nvPr/>
            </p:nvSpPr>
            <p:spPr bwMode="hidden">
              <a:xfrm>
                <a:off x="1967" y="0"/>
                <a:ext cx="300" cy="4316"/>
              </a:xfrm>
              <a:custGeom>
                <a:avLst/>
                <a:gdLst>
                  <a:gd name="l" fmla="*/ 0 w 299"/>
                  <a:gd name="t" fmla="*/ 0 h 4316"/>
                  <a:gd name="r" fmla="*/ 299 w 299"/>
                  <a:gd name="b" fmla="*/ 4316 h 4316"/>
                </a:gdLst>
                <a:ahLst/>
                <a:cxnLst/>
                <a:rect l="l" t="t"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50" name="Freeform 1049049"/>
              <p:cNvSpPr/>
              <p:nvPr/>
            </p:nvSpPr>
            <p:spPr bwMode="hidden">
              <a:xfrm>
                <a:off x="1566" y="0"/>
                <a:ext cx="425" cy="4316"/>
              </a:xfrm>
              <a:custGeom>
                <a:avLst/>
                <a:gdLst>
                  <a:gd name="l" fmla="*/ 0 w 424"/>
                  <a:gd name="t" fmla="*/ 0 h 4316"/>
                  <a:gd name="r" fmla="*/ 424 w 424"/>
                  <a:gd name="b" fmla="*/ 4316 h 4316"/>
                </a:gdLst>
                <a:ahLst/>
                <a:cxnLst/>
                <a:rect l="l" t="t"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51" name="Freeform 1049050"/>
              <p:cNvSpPr/>
              <p:nvPr/>
            </p:nvSpPr>
            <p:spPr bwMode="hidden">
              <a:xfrm>
                <a:off x="1128" y="0"/>
                <a:ext cx="575" cy="4316"/>
              </a:xfrm>
              <a:custGeom>
                <a:avLst/>
                <a:gdLst>
                  <a:gd name="l" fmla="*/ 0 w 574"/>
                  <a:gd name="t" fmla="*/ 0 h 4316"/>
                  <a:gd name="r" fmla="*/ 574 w 574"/>
                  <a:gd name="b" fmla="*/ 4316 h 4316"/>
                </a:gdLst>
                <a:ahLst/>
                <a:cxnLst/>
                <a:rect l="l" t="t"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52" name="Freeform 1049051"/>
              <p:cNvSpPr/>
              <p:nvPr/>
            </p:nvSpPr>
            <p:spPr bwMode="hidden">
              <a:xfrm>
                <a:off x="702" y="0"/>
                <a:ext cx="737" cy="4316"/>
              </a:xfrm>
              <a:custGeom>
                <a:avLst/>
                <a:gdLst>
                  <a:gd name="l" fmla="*/ 0 w 735"/>
                  <a:gd name="t" fmla="*/ 0 h 4316"/>
                  <a:gd name="r" fmla="*/ 735 w 735"/>
                  <a:gd name="b" fmla="*/ 4316 h 4316"/>
                </a:gdLst>
                <a:ahLst/>
                <a:cxnLst/>
                <a:rect l="l" t="t"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53" name="Freeform 1049052"/>
              <p:cNvSpPr/>
              <p:nvPr/>
            </p:nvSpPr>
            <p:spPr bwMode="hidden">
              <a:xfrm>
                <a:off x="288" y="0"/>
                <a:ext cx="840" cy="4316"/>
              </a:xfrm>
              <a:custGeom>
                <a:avLst/>
                <a:gdLst>
                  <a:gd name="l" fmla="*/ 0 w 837"/>
                  <a:gd name="t" fmla="*/ 0 h 4316"/>
                  <a:gd name="r" fmla="*/ 837 w 837"/>
                  <a:gd name="b" fmla="*/ 4316 h 4316"/>
                </a:gdLst>
                <a:ahLst/>
                <a:cxnLst/>
                <a:rect l="l" t="t"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grpSp>
        <p:sp>
          <p:nvSpPr>
            <p:cNvPr id="1049054" name="Freeform 1049053"/>
            <p:cNvSpPr/>
            <p:nvPr/>
          </p:nvSpPr>
          <p:spPr bwMode="hidden">
            <a:xfrm>
              <a:off x="6" y="2901"/>
              <a:ext cx="606" cy="1415"/>
            </a:xfrm>
            <a:custGeom>
              <a:avLst/>
              <a:gdLst>
                <a:gd name="l" fmla="*/ 0 w 604"/>
                <a:gd name="t" fmla="*/ 0 h 1415"/>
                <a:gd name="r" fmla="*/ 604 w 604"/>
                <a:gd name="b" fmla="*/ 1415 h 1415"/>
              </a:gdLst>
              <a:ahLst/>
              <a:cxnLst/>
              <a:rect l="l" t="t"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path>
              </a:pathLst>
            </a:custGeom>
            <a:gradFill rotWithShape="0">
              <a:gsLst>
                <a:gs pos="0">
                  <a:schemeClr val="dk2">
                    <a:alpha val="100000"/>
                  </a:schemeClr>
                </a:gs>
                <a:gs pos="100000">
                  <a:srgbClr val="00244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55" name="Freeform 1049054"/>
            <p:cNvSpPr/>
            <p:nvPr/>
          </p:nvSpPr>
          <p:spPr bwMode="hidden">
            <a:xfrm>
              <a:off x="6" y="3890"/>
              <a:ext cx="228" cy="426"/>
            </a:xfrm>
            <a:custGeom>
              <a:avLst/>
              <a:gdLst>
                <a:gd name="l" fmla="*/ 0 w 227"/>
                <a:gd name="t" fmla="*/ 0 h 426"/>
                <a:gd name="r" fmla="*/ 227 w 227"/>
                <a:gd name="b" fmla="*/ 426 h 426"/>
              </a:gdLst>
              <a:ahLst/>
              <a:cxnLst/>
              <a:rect l="l" t="t" r="r" b="b"/>
              <a:pathLst>
                <a:path w="227" h="426">
                  <a:moveTo>
                    <a:pt x="0" y="30"/>
                  </a:moveTo>
                  <a:lnTo>
                    <a:pt x="108" y="240"/>
                  </a:lnTo>
                  <a:lnTo>
                    <a:pt x="215" y="426"/>
                  </a:lnTo>
                  <a:lnTo>
                    <a:pt x="227" y="426"/>
                  </a:lnTo>
                  <a:lnTo>
                    <a:pt x="167" y="330"/>
                  </a:lnTo>
                  <a:lnTo>
                    <a:pt x="114" y="222"/>
                  </a:lnTo>
                  <a:lnTo>
                    <a:pt x="0" y="0"/>
                  </a:lnTo>
                  <a:lnTo>
                    <a:pt x="0" y="30"/>
                  </a:lnTo>
                  <a:lnTo>
                    <a:pt x="0" y="30"/>
                  </a:lnTo>
                </a:path>
              </a:pathLst>
            </a:custGeom>
            <a:gradFill rotWithShape="0">
              <a:gsLst>
                <a:gs pos="0">
                  <a:schemeClr val="dk2">
                    <a:alpha val="100000"/>
                  </a:schemeClr>
                </a:gs>
                <a:gs pos="100000">
                  <a:srgbClr val="00244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56" name="Freeform 1049055"/>
            <p:cNvSpPr/>
            <p:nvPr/>
          </p:nvSpPr>
          <p:spPr bwMode="hidden">
            <a:xfrm>
              <a:off x="4776" y="0"/>
              <a:ext cx="984" cy="1786"/>
            </a:xfrm>
            <a:custGeom>
              <a:avLst/>
              <a:gdLst>
                <a:gd name="l" fmla="*/ 0 w 981"/>
                <a:gd name="t" fmla="*/ 0 h 1786"/>
                <a:gd name="r" fmla="*/ 981 w 981"/>
                <a:gd name="b" fmla="*/ 1786 h 1786"/>
              </a:gdLst>
              <a:ahLst/>
              <a:cxnLst/>
              <a:rect l="l" t="t"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path>
              </a:pathLst>
            </a:custGeom>
            <a:gradFill rotWithShape="0">
              <a:gsLst>
                <a:gs pos="0">
                  <a:schemeClr val="lt1">
                    <a:alpha val="100000"/>
                  </a:schemeClr>
                </a:gs>
                <a:gs pos="100000">
                  <a:srgbClr val="0060C0">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57" name="Freeform 1049056"/>
            <p:cNvSpPr/>
            <p:nvPr/>
          </p:nvSpPr>
          <p:spPr bwMode="hidden">
            <a:xfrm>
              <a:off x="5041" y="0"/>
              <a:ext cx="719" cy="845"/>
            </a:xfrm>
            <a:custGeom>
              <a:avLst/>
              <a:gdLst>
                <a:gd name="l" fmla="*/ 0 w 717"/>
                <a:gd name="t" fmla="*/ 0 h 845"/>
                <a:gd name="r" fmla="*/ 717 w 717"/>
                <a:gd name="b" fmla="*/ 845 h 845"/>
              </a:gdLst>
              <a:ahLst/>
              <a:cxnLst/>
              <a:rect l="l" t="t"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path>
              </a:pathLst>
            </a:custGeom>
            <a:solidFill>
              <a:schemeClr val="lt1"/>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58" name="Freeform 1049057"/>
            <p:cNvSpPr/>
            <p:nvPr/>
          </p:nvSpPr>
          <p:spPr bwMode="hidden">
            <a:xfrm>
              <a:off x="5352" y="0"/>
              <a:ext cx="408" cy="414"/>
            </a:xfrm>
            <a:custGeom>
              <a:avLst/>
              <a:gdLst>
                <a:gd name="l" fmla="*/ 0 w 407"/>
                <a:gd name="t" fmla="*/ 0 h 414"/>
                <a:gd name="r" fmla="*/ 407 w 407"/>
                <a:gd name="b" fmla="*/ 414 h 414"/>
              </a:gdLst>
              <a:ahLst/>
              <a:cxnLst/>
              <a:rect l="l" t="t" r="r" b="b"/>
              <a:pathLst>
                <a:path w="407" h="414">
                  <a:moveTo>
                    <a:pt x="407" y="414"/>
                  </a:moveTo>
                  <a:lnTo>
                    <a:pt x="407" y="396"/>
                  </a:lnTo>
                  <a:lnTo>
                    <a:pt x="222" y="192"/>
                  </a:lnTo>
                  <a:lnTo>
                    <a:pt x="12" y="0"/>
                  </a:lnTo>
                  <a:lnTo>
                    <a:pt x="0" y="0"/>
                  </a:lnTo>
                  <a:lnTo>
                    <a:pt x="108" y="102"/>
                  </a:lnTo>
                  <a:lnTo>
                    <a:pt x="216" y="204"/>
                  </a:lnTo>
                  <a:lnTo>
                    <a:pt x="407" y="414"/>
                  </a:lnTo>
                  <a:lnTo>
                    <a:pt x="407" y="414"/>
                  </a:lnTo>
                </a:path>
              </a:pathLst>
            </a:custGeom>
            <a:solidFill>
              <a:schemeClr val="lt1"/>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59" name="Freeform 1049058"/>
            <p:cNvSpPr/>
            <p:nvPr/>
          </p:nvSpPr>
          <p:spPr bwMode="hidden">
            <a:xfrm>
              <a:off x="6" y="0"/>
              <a:ext cx="858" cy="1409"/>
            </a:xfrm>
            <a:custGeom>
              <a:avLst/>
              <a:gdLst>
                <a:gd name="l" fmla="*/ 0 w 855"/>
                <a:gd name="t" fmla="*/ 0 h 1409"/>
                <a:gd name="r" fmla="*/ 855 w 855"/>
                <a:gd name="b" fmla="*/ 1409 h 1409"/>
              </a:gdLst>
              <a:ahLst/>
              <a:cxnLst/>
              <a:rect l="l" t="t"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path>
              </a:pathLst>
            </a:custGeom>
            <a:gradFill rotWithShape="0">
              <a:gsLst>
                <a:gs pos="0">
                  <a:schemeClr val="lt1">
                    <a:alpha val="100000"/>
                  </a:schemeClr>
                </a:gs>
                <a:gs pos="100000">
                  <a:srgbClr val="0060C0">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60" name="Freeform 1049059"/>
            <p:cNvSpPr/>
            <p:nvPr/>
          </p:nvSpPr>
          <p:spPr bwMode="hidden">
            <a:xfrm>
              <a:off x="6" y="0"/>
              <a:ext cx="588" cy="599"/>
            </a:xfrm>
            <a:custGeom>
              <a:avLst/>
              <a:gdLst>
                <a:gd name="l" fmla="*/ 0 w 586"/>
                <a:gd name="t" fmla="*/ 0 h 599"/>
                <a:gd name="r" fmla="*/ 586 w 586"/>
                <a:gd name="b" fmla="*/ 599 h 599"/>
              </a:gdLst>
              <a:ahLst/>
              <a:cxnLst/>
              <a:rect l="l" t="t"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path>
              </a:pathLst>
            </a:custGeom>
            <a:solidFill>
              <a:schemeClr val="lt1"/>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61" name="Freeform 1049060"/>
            <p:cNvSpPr/>
            <p:nvPr/>
          </p:nvSpPr>
          <p:spPr bwMode="hidden">
            <a:xfrm>
              <a:off x="6" y="0"/>
              <a:ext cx="270" cy="252"/>
            </a:xfrm>
            <a:custGeom>
              <a:avLst/>
              <a:gdLst>
                <a:gd name="l" fmla="*/ 0 w 269"/>
                <a:gd name="t" fmla="*/ 0 h 252"/>
                <a:gd name="r" fmla="*/ 269 w 269"/>
                <a:gd name="b" fmla="*/ 252 h 252"/>
              </a:gdLst>
              <a:ahLst/>
              <a:cxnLst/>
              <a:rect l="l" t="t" r="r" b="b"/>
              <a:pathLst>
                <a:path w="269" h="252">
                  <a:moveTo>
                    <a:pt x="269" y="0"/>
                  </a:moveTo>
                  <a:lnTo>
                    <a:pt x="251" y="0"/>
                  </a:lnTo>
                  <a:lnTo>
                    <a:pt x="120" y="114"/>
                  </a:lnTo>
                  <a:lnTo>
                    <a:pt x="60" y="174"/>
                  </a:lnTo>
                  <a:lnTo>
                    <a:pt x="0" y="234"/>
                  </a:lnTo>
                  <a:lnTo>
                    <a:pt x="0" y="252"/>
                  </a:lnTo>
                  <a:lnTo>
                    <a:pt x="126" y="120"/>
                  </a:lnTo>
                  <a:lnTo>
                    <a:pt x="269" y="0"/>
                  </a:lnTo>
                  <a:lnTo>
                    <a:pt x="269" y="0"/>
                  </a:lnTo>
                </a:path>
              </a:pathLst>
            </a:custGeom>
            <a:solidFill>
              <a:schemeClr val="lt1"/>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9062" name="Straight Connector 1049061"/>
            <p:cNvSpPr/>
            <p:nvPr/>
          </p:nvSpPr>
          <p:spPr bwMode="hidden">
            <a:xfrm>
              <a:off x="1" y="2749"/>
              <a:ext cx="5758" cy="0"/>
            </a:xfrm>
            <a:prstGeom prst="line">
              <a:avLst/>
            </a:prstGeom>
            <a:noFill/>
            <a:ln w="15875" cap="flat" cmpd="sng">
              <a:solidFill>
                <a:schemeClr val="lt1">
                  <a:alpha val="100000"/>
                </a:schemeClr>
              </a:solidFill>
              <a:prstDash val="solid"/>
              <a:round/>
            </a:ln>
          </p:spPr>
        </p:sp>
        <p:sp>
          <p:nvSpPr>
            <p:cNvPr id="1049063" name="Straight Connector 1049062"/>
            <p:cNvSpPr/>
            <p:nvPr/>
          </p:nvSpPr>
          <p:spPr bwMode="hidden">
            <a:xfrm>
              <a:off x="1" y="2356"/>
              <a:ext cx="5758" cy="0"/>
            </a:xfrm>
            <a:prstGeom prst="line">
              <a:avLst/>
            </a:prstGeom>
            <a:noFill/>
            <a:ln w="15875" cap="flat" cmpd="sng">
              <a:solidFill>
                <a:schemeClr val="lt1">
                  <a:alpha val="100000"/>
                </a:schemeClr>
              </a:solidFill>
              <a:prstDash val="solid"/>
              <a:round/>
            </a:ln>
          </p:spPr>
        </p:sp>
        <p:sp>
          <p:nvSpPr>
            <p:cNvPr id="1049064" name="Straight Connector 1049063"/>
            <p:cNvSpPr/>
            <p:nvPr/>
          </p:nvSpPr>
          <p:spPr bwMode="hidden">
            <a:xfrm>
              <a:off x="1" y="3142"/>
              <a:ext cx="5758" cy="0"/>
            </a:xfrm>
            <a:prstGeom prst="line">
              <a:avLst/>
            </a:prstGeom>
            <a:noFill/>
            <a:ln w="15875" cap="flat" cmpd="sng">
              <a:solidFill>
                <a:schemeClr val="dk2">
                  <a:alpha val="100000"/>
                </a:schemeClr>
              </a:solidFill>
              <a:prstDash val="solid"/>
              <a:round/>
            </a:ln>
          </p:spPr>
        </p:sp>
        <p:grpSp>
          <p:nvGrpSpPr>
            <p:cNvPr id="217" name="Group 216"/>
            <p:cNvGrpSpPr/>
            <p:nvPr/>
          </p:nvGrpSpPr>
          <p:grpSpPr>
            <a:xfrm>
              <a:off x="1" y="392"/>
              <a:ext cx="5758" cy="1571"/>
              <a:chOff x="1" y="392"/>
              <a:chExt cx="5758" cy="1571"/>
            </a:xfrm>
          </p:grpSpPr>
          <p:sp>
            <p:nvSpPr>
              <p:cNvPr id="1049065" name="Straight Connector 1049064"/>
              <p:cNvSpPr/>
              <p:nvPr/>
            </p:nvSpPr>
            <p:spPr bwMode="hidden">
              <a:xfrm>
                <a:off x="1" y="784"/>
                <a:ext cx="5758" cy="0"/>
              </a:xfrm>
              <a:prstGeom prst="line">
                <a:avLst/>
              </a:prstGeom>
              <a:noFill/>
              <a:ln w="15875" cap="flat" cmpd="sng">
                <a:solidFill>
                  <a:schemeClr val="lt1">
                    <a:alpha val="100000"/>
                  </a:schemeClr>
                </a:solidFill>
                <a:prstDash val="solid"/>
                <a:round/>
              </a:ln>
            </p:spPr>
          </p:sp>
          <p:sp>
            <p:nvSpPr>
              <p:cNvPr id="1049066" name="Straight Connector 1049065"/>
              <p:cNvSpPr/>
              <p:nvPr/>
            </p:nvSpPr>
            <p:spPr bwMode="hidden">
              <a:xfrm>
                <a:off x="1" y="1963"/>
                <a:ext cx="5758" cy="0"/>
              </a:xfrm>
              <a:prstGeom prst="line">
                <a:avLst/>
              </a:prstGeom>
              <a:noFill/>
              <a:ln w="15875" cap="flat" cmpd="sng">
                <a:solidFill>
                  <a:schemeClr val="lt1">
                    <a:alpha val="100000"/>
                  </a:schemeClr>
                </a:solidFill>
                <a:prstDash val="solid"/>
                <a:round/>
              </a:ln>
            </p:spPr>
          </p:sp>
          <p:sp>
            <p:nvSpPr>
              <p:cNvPr id="1049067" name="Straight Connector 1049066"/>
              <p:cNvSpPr/>
              <p:nvPr/>
            </p:nvSpPr>
            <p:spPr bwMode="hidden">
              <a:xfrm>
                <a:off x="1" y="1570"/>
                <a:ext cx="5758" cy="0"/>
              </a:xfrm>
              <a:prstGeom prst="line">
                <a:avLst/>
              </a:prstGeom>
              <a:noFill/>
              <a:ln w="15875" cap="flat" cmpd="sng">
                <a:solidFill>
                  <a:schemeClr val="lt1">
                    <a:alpha val="100000"/>
                  </a:schemeClr>
                </a:solidFill>
                <a:prstDash val="solid"/>
                <a:round/>
              </a:ln>
            </p:spPr>
          </p:sp>
          <p:sp>
            <p:nvSpPr>
              <p:cNvPr id="1049068" name="Straight Connector 1049067"/>
              <p:cNvSpPr/>
              <p:nvPr/>
            </p:nvSpPr>
            <p:spPr bwMode="hidden">
              <a:xfrm>
                <a:off x="1" y="1177"/>
                <a:ext cx="5758" cy="0"/>
              </a:xfrm>
              <a:prstGeom prst="line">
                <a:avLst/>
              </a:prstGeom>
              <a:noFill/>
              <a:ln w="15875" cap="flat" cmpd="sng">
                <a:solidFill>
                  <a:schemeClr val="lt1">
                    <a:alpha val="100000"/>
                  </a:schemeClr>
                </a:solidFill>
                <a:prstDash val="solid"/>
                <a:round/>
              </a:ln>
            </p:spPr>
          </p:sp>
          <p:sp>
            <p:nvSpPr>
              <p:cNvPr id="1049069" name="Straight Connector 1049068"/>
              <p:cNvSpPr/>
              <p:nvPr/>
            </p:nvSpPr>
            <p:spPr bwMode="hidden">
              <a:xfrm>
                <a:off x="1" y="392"/>
                <a:ext cx="5758" cy="0"/>
              </a:xfrm>
              <a:prstGeom prst="line">
                <a:avLst/>
              </a:prstGeom>
              <a:noFill/>
              <a:ln w="15875" cap="flat" cmpd="sng">
                <a:solidFill>
                  <a:schemeClr val="lt1">
                    <a:alpha val="100000"/>
                  </a:schemeClr>
                </a:solidFill>
                <a:prstDash val="solid"/>
                <a:round/>
              </a:ln>
            </p:spPr>
          </p:sp>
        </p:grpSp>
        <p:sp>
          <p:nvSpPr>
            <p:cNvPr id="1049070" name="Straight Connector 1049069"/>
            <p:cNvSpPr/>
            <p:nvPr/>
          </p:nvSpPr>
          <p:spPr bwMode="hidden">
            <a:xfrm>
              <a:off x="1" y="3928"/>
              <a:ext cx="5758" cy="0"/>
            </a:xfrm>
            <a:prstGeom prst="line">
              <a:avLst/>
            </a:prstGeom>
            <a:noFill/>
            <a:ln w="15875" cap="flat" cmpd="sng">
              <a:solidFill>
                <a:schemeClr val="dk2">
                  <a:alpha val="100000"/>
                </a:schemeClr>
              </a:solidFill>
              <a:prstDash val="solid"/>
              <a:round/>
            </a:ln>
          </p:spPr>
        </p:sp>
        <p:sp>
          <p:nvSpPr>
            <p:cNvPr id="1049071" name="Straight Connector 1049070"/>
            <p:cNvSpPr/>
            <p:nvPr/>
          </p:nvSpPr>
          <p:spPr bwMode="hidden">
            <a:xfrm>
              <a:off x="1" y="3535"/>
              <a:ext cx="5758" cy="0"/>
            </a:xfrm>
            <a:prstGeom prst="line">
              <a:avLst/>
            </a:prstGeom>
            <a:noFill/>
            <a:ln w="15875" cap="flat" cmpd="sng">
              <a:solidFill>
                <a:schemeClr val="dk2">
                  <a:alpha val="100000"/>
                </a:schemeClr>
              </a:solidFill>
              <a:prstDash val="solid"/>
              <a:round/>
            </a:ln>
          </p:spPr>
        </p:sp>
      </p:grpSp>
      <p:sp>
        <p:nvSpPr>
          <p:cNvPr id="1049072" name="Date Placeholder 1049071"/>
          <p:cNvSpPr>
            <a:spLocks noGrp="1"/>
          </p:cNvSpPr>
          <p:nvPr>
            <p:ph type="dt" sz="quarter" idx="2"/>
          </p:nvPr>
        </p:nvSpPr>
        <p:spPr>
          <a:xfrm>
            <a:off x="457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spcBef>
                <a:spcPct val="0"/>
              </a:spcBef>
            </a:pPr>
            <a:fld id="{566ABCEB-ACFC-4714-9973-3DA970169C29}" type="datetime1">
              <a:rPr lang="en-US" altLang="en-US" sz="1000">
                <a:effectLst>
                  <a:outerShdw blurRad="38100" dist="38100" dir="2700000" algn="tl">
                    <a:srgbClr val="C0C0C0"/>
                  </a:outerShdw>
                </a:effectLst>
                <a:latin typeface="Verdana" pitchFamily="34" charset="0"/>
              </a:rPr>
              <a:pPr lvl="0" eaLnBrk="1" latinLnBrk="1" hangingPunct="1">
                <a:spcBef>
                  <a:spcPct val="0"/>
                </a:spcBef>
              </a:pPr>
              <a:t>7/27/2017</a:t>
            </a:fld>
            <a:endParaRPr lang="en-US" altLang="en-US" sz="1000">
              <a:effectLst>
                <a:outerShdw blurRad="38100" dist="38100" dir="2700000" algn="tl">
                  <a:srgbClr val="C0C0C0"/>
                </a:outerShdw>
              </a:effectLst>
              <a:latin typeface="Verdana" pitchFamily="34" charset="0"/>
            </a:endParaRPr>
          </a:p>
        </p:txBody>
      </p:sp>
      <p:sp>
        <p:nvSpPr>
          <p:cNvPr id="1049073" name="Footer Placeholder 1049072"/>
          <p:cNvSpPr>
            <a:spLocks noGrp="1"/>
          </p:cNvSpPr>
          <p:nvPr>
            <p:ph type="ftr" sz="quarter" idx="3"/>
          </p:nvPr>
        </p:nvSpPr>
        <p:spPr>
          <a:xfrm>
            <a:off x="31242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ctr" eaLnBrk="1" latinLnBrk="1" hangingPunct="1">
              <a:spcBef>
                <a:spcPct val="0"/>
              </a:spcBef>
            </a:pPr>
            <a:endParaRPr lang="en-US" altLang="en-US" sz="1000">
              <a:effectLst>
                <a:outerShdw blurRad="38100" dist="38100" dir="2700000" algn="tl">
                  <a:srgbClr val="C0C0C0"/>
                </a:outerShdw>
              </a:effectLst>
              <a:latin typeface="Verdana" pitchFamily="34" charset="0"/>
            </a:endParaRPr>
          </a:p>
        </p:txBody>
      </p:sp>
      <p:sp>
        <p:nvSpPr>
          <p:cNvPr id="1049074" name="Slide Number Placeholder 1049073"/>
          <p:cNvSpPr>
            <a:spLocks noGrp="1"/>
          </p:cNvSpPr>
          <p:nvPr>
            <p:ph type="sldNum" sz="quarter" idx="4"/>
          </p:nvPr>
        </p:nvSpPr>
        <p:spPr>
          <a:xfrm>
            <a:off x="6553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r" eaLnBrk="1" latinLnBrk="1" hangingPunct="1">
              <a:spcBef>
                <a:spcPct val="0"/>
              </a:spcBef>
            </a:pPr>
            <a:fld id="{566ABCEB-ACFC-4714-9973-3DA970169C29}" type="slidenum">
              <a:rPr lang="en-US" altLang="en-US" sz="1000">
                <a:effectLst>
                  <a:outerShdw blurRad="38100" dist="38100" dir="2700000" algn="tl">
                    <a:srgbClr val="C0C0C0"/>
                  </a:outerShdw>
                </a:effectLst>
                <a:latin typeface="Verdana" pitchFamily="34" charset="0"/>
              </a:rPr>
              <a:pPr lvl="0" algn="r" eaLnBrk="1" latinLnBrk="1" hangingPunct="1">
                <a:spcBef>
                  <a:spcPct val="0"/>
                </a:spcBef>
              </a:pPr>
              <a:t>‹#›</a:t>
            </a:fld>
            <a:endParaRPr lang="en-US" altLang="en-US" sz="1000">
              <a:effectLst>
                <a:outerShdw blurRad="38100" dist="38100" dir="2700000" algn="tl">
                  <a:srgbClr val="C0C0C0"/>
                </a:outerShdw>
              </a:effectLst>
              <a:latin typeface="Verdana" pitchFamily="34" charset="0"/>
            </a:endParaRPr>
          </a:p>
        </p:txBody>
      </p:sp>
      <p:sp>
        <p:nvSpPr>
          <p:cNvPr id="1049075"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lvl1pPr>
          </a:lstStyle>
          <a:p>
            <a:r>
              <a:rPr lang="en-US"/>
              <a:t>Click to edit Master subtitle style</a:t>
            </a:r>
          </a:p>
        </p:txBody>
      </p:sp>
      <p:sp>
        <p:nvSpPr>
          <p:cNvPr id="1049076"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098" name="Title 1"/>
          <p:cNvSpPr>
            <a:spLocks noGrp="1"/>
          </p:cNvSpPr>
          <p:nvPr>
            <p:ph type="title"/>
          </p:nvPr>
        </p:nvSpPr>
        <p:spPr/>
        <p:txBody>
          <a:bodyPr/>
          <a:lstStyle/>
          <a:p>
            <a:r>
              <a:rPr lang="en-US" smtClean="0"/>
              <a:t>Click to edit Master title style</a:t>
            </a:r>
            <a:endParaRPr lang="en-US"/>
          </a:p>
        </p:txBody>
      </p:sp>
      <p:sp>
        <p:nvSpPr>
          <p:cNvPr id="1049099"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100" name="Date Placeholder 1049099"/>
          <p:cNvSpPr>
            <a:spLocks noGrp="1"/>
          </p:cNvSpPr>
          <p:nvPr>
            <p:ph type="dt" sz="half" idx="2"/>
          </p:nvPr>
        </p:nvSpPr>
        <p:spPr>
          <a:xfrm>
            <a:off x="457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spcBef>
                <a:spcPct val="0"/>
              </a:spcBef>
            </a:pPr>
            <a:fld id="{566ABCEB-ACFC-4714-9973-3DA970169C29}" type="datetime1">
              <a:rPr lang="en-US" altLang="en-US" sz="1000">
                <a:effectLst>
                  <a:outerShdw blurRad="38100" dist="38100" dir="2700000" algn="tl">
                    <a:srgbClr val="C0C0C0"/>
                  </a:outerShdw>
                </a:effectLst>
                <a:latin typeface="Verdana" pitchFamily="34" charset="0"/>
              </a:rPr>
              <a:pPr lvl="0" eaLnBrk="1" latinLnBrk="1" hangingPunct="1">
                <a:spcBef>
                  <a:spcPct val="0"/>
                </a:spcBef>
              </a:pPr>
              <a:t>7/27/2017</a:t>
            </a:fld>
            <a:endParaRPr lang="en-US" altLang="en-US" sz="1000">
              <a:effectLst>
                <a:outerShdw blurRad="38100" dist="38100" dir="2700000" algn="tl">
                  <a:srgbClr val="C0C0C0"/>
                </a:outerShdw>
              </a:effectLst>
              <a:latin typeface="Verdana" pitchFamily="34" charset="0"/>
            </a:endParaRPr>
          </a:p>
        </p:txBody>
      </p:sp>
      <p:sp>
        <p:nvSpPr>
          <p:cNvPr id="1049101" name="Slide Number Placeholder 1049100"/>
          <p:cNvSpPr>
            <a:spLocks noGrp="1"/>
          </p:cNvSpPr>
          <p:nvPr>
            <p:ph type="sldNum" sz="quarter" idx="4"/>
          </p:nvPr>
        </p:nvSpPr>
        <p:spPr>
          <a:xfrm>
            <a:off x="6553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r" eaLnBrk="1" latinLnBrk="1" hangingPunct="1">
              <a:spcBef>
                <a:spcPct val="0"/>
              </a:spcBef>
            </a:pPr>
            <a:fld id="{566ABCEB-ACFC-4714-9973-3DA970169C29}" type="slidenum">
              <a:rPr lang="en-US" altLang="en-US" sz="1000">
                <a:effectLst>
                  <a:outerShdw blurRad="38100" dist="38100" dir="2700000" algn="tl">
                    <a:srgbClr val="C0C0C0"/>
                  </a:outerShdw>
                </a:effectLst>
                <a:latin typeface="Verdana" pitchFamily="34" charset="0"/>
              </a:rPr>
              <a:pPr lvl="0" algn="r" eaLnBrk="1" latinLnBrk="1" hangingPunct="1">
                <a:spcBef>
                  <a:spcPct val="0"/>
                </a:spcBef>
              </a:pPr>
              <a:t>‹#›</a:t>
            </a:fld>
            <a:endParaRPr lang="en-US" altLang="en-US" sz="1000">
              <a:effectLst>
                <a:outerShdw blurRad="38100" dist="38100" dir="2700000" algn="tl">
                  <a:srgbClr val="C0C0C0"/>
                </a:outerShdw>
              </a:effectLst>
              <a:latin typeface="Verdana" pitchFamily="34" charset="0"/>
            </a:endParaRPr>
          </a:p>
        </p:txBody>
      </p:sp>
      <p:sp>
        <p:nvSpPr>
          <p:cNvPr id="1049102" name="Footer Placeholder 1049101"/>
          <p:cNvSpPr>
            <a:spLocks noGrp="1"/>
          </p:cNvSpPr>
          <p:nvPr>
            <p:ph type="ftr" sz="quarter" idx="3"/>
          </p:nvPr>
        </p:nvSpPr>
        <p:spPr>
          <a:xfrm>
            <a:off x="31242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ctr" eaLnBrk="1" latinLnBrk="1" hangingPunct="1">
              <a:spcBef>
                <a:spcPct val="0"/>
              </a:spcBef>
            </a:pPr>
            <a:endParaRPr lang="en-US" altLang="en-US" sz="1000">
              <a:effectLst>
                <a:outerShdw blurRad="38100" dist="38100" dir="2700000" algn="tl">
                  <a:srgbClr val="C0C0C0"/>
                </a:outerShdw>
              </a:effectLst>
              <a:latin typeface="Verdana" pitchFamily="34" charset="0"/>
            </a:endParaRPr>
          </a:p>
        </p:txBody>
      </p:sp>
    </p:spTree>
  </p:cSld>
  <p:clrMapOvr>
    <a:masterClrMapping/>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111"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1049112"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49113" name="Date Placeholder 1049112"/>
          <p:cNvSpPr>
            <a:spLocks noGrp="1"/>
          </p:cNvSpPr>
          <p:nvPr>
            <p:ph type="dt" sz="half" idx="2"/>
          </p:nvPr>
        </p:nvSpPr>
        <p:spPr>
          <a:xfrm>
            <a:off x="457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spcBef>
                <a:spcPct val="0"/>
              </a:spcBef>
            </a:pPr>
            <a:fld id="{566ABCEB-ACFC-4714-9973-3DA970169C29}" type="datetime1">
              <a:rPr lang="en-US" altLang="en-US" sz="1000">
                <a:effectLst>
                  <a:outerShdw blurRad="38100" dist="38100" dir="2700000" algn="tl">
                    <a:srgbClr val="C0C0C0"/>
                  </a:outerShdw>
                </a:effectLst>
                <a:latin typeface="Verdana" pitchFamily="34" charset="0"/>
              </a:rPr>
              <a:pPr lvl="0" eaLnBrk="1" latinLnBrk="1" hangingPunct="1">
                <a:spcBef>
                  <a:spcPct val="0"/>
                </a:spcBef>
              </a:pPr>
              <a:t>7/27/2017</a:t>
            </a:fld>
            <a:endParaRPr lang="en-US" altLang="en-US" sz="1000">
              <a:effectLst>
                <a:outerShdw blurRad="38100" dist="38100" dir="2700000" algn="tl">
                  <a:srgbClr val="C0C0C0"/>
                </a:outerShdw>
              </a:effectLst>
              <a:latin typeface="Verdana" pitchFamily="34" charset="0"/>
            </a:endParaRPr>
          </a:p>
        </p:txBody>
      </p:sp>
      <p:sp>
        <p:nvSpPr>
          <p:cNvPr id="1049114" name="Slide Number Placeholder 1049113"/>
          <p:cNvSpPr>
            <a:spLocks noGrp="1"/>
          </p:cNvSpPr>
          <p:nvPr>
            <p:ph type="sldNum" sz="quarter" idx="4"/>
          </p:nvPr>
        </p:nvSpPr>
        <p:spPr>
          <a:xfrm>
            <a:off x="6553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r" eaLnBrk="1" latinLnBrk="1" hangingPunct="1">
              <a:spcBef>
                <a:spcPct val="0"/>
              </a:spcBef>
            </a:pPr>
            <a:fld id="{566ABCEB-ACFC-4714-9973-3DA970169C29}" type="slidenum">
              <a:rPr lang="en-US" altLang="en-US" sz="1000">
                <a:effectLst>
                  <a:outerShdw blurRad="38100" dist="38100" dir="2700000" algn="tl">
                    <a:srgbClr val="C0C0C0"/>
                  </a:outerShdw>
                </a:effectLst>
                <a:latin typeface="Verdana" pitchFamily="34" charset="0"/>
              </a:rPr>
              <a:pPr lvl="0" algn="r" eaLnBrk="1" latinLnBrk="1" hangingPunct="1">
                <a:spcBef>
                  <a:spcPct val="0"/>
                </a:spcBef>
              </a:pPr>
              <a:t>‹#›</a:t>
            </a:fld>
            <a:endParaRPr lang="en-US" altLang="en-US" sz="1000">
              <a:effectLst>
                <a:outerShdw blurRad="38100" dist="38100" dir="2700000" algn="tl">
                  <a:srgbClr val="C0C0C0"/>
                </a:outerShdw>
              </a:effectLst>
              <a:latin typeface="Verdana" pitchFamily="34" charset="0"/>
            </a:endParaRPr>
          </a:p>
        </p:txBody>
      </p:sp>
      <p:sp>
        <p:nvSpPr>
          <p:cNvPr id="1049115" name="Footer Placeholder 1049114"/>
          <p:cNvSpPr>
            <a:spLocks noGrp="1"/>
          </p:cNvSpPr>
          <p:nvPr>
            <p:ph type="ftr" sz="quarter" idx="3"/>
          </p:nvPr>
        </p:nvSpPr>
        <p:spPr>
          <a:xfrm>
            <a:off x="31242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ctr" eaLnBrk="1" latinLnBrk="1" hangingPunct="1">
              <a:spcBef>
                <a:spcPct val="0"/>
              </a:spcBef>
            </a:pPr>
            <a:endParaRPr lang="en-US" altLang="en-US" sz="1000">
              <a:effectLst>
                <a:outerShdw blurRad="38100" dist="38100" dir="2700000" algn="tl">
                  <a:srgbClr val="C0C0C0"/>
                </a:outerShdw>
              </a:effectLst>
              <a:latin typeface="Verdana" pitchFamily="34" charset="0"/>
            </a:endParaRPr>
          </a:p>
        </p:txBody>
      </p:sp>
    </p:spTree>
  </p:cSld>
  <p:clrMapOvr>
    <a:masterClrMapping/>
  </p:clrMapOvr>
  <p:transition>
    <p:wedg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088" name="Title 1"/>
          <p:cNvSpPr>
            <a:spLocks noGrp="1"/>
          </p:cNvSpPr>
          <p:nvPr>
            <p:ph type="title"/>
          </p:nvPr>
        </p:nvSpPr>
        <p:spPr/>
        <p:txBody>
          <a:bodyPr/>
          <a:lstStyle/>
          <a:p>
            <a:r>
              <a:rPr lang="en-US" smtClean="0"/>
              <a:t>Click to edit Master title style</a:t>
            </a:r>
            <a:endParaRPr lang="en-US"/>
          </a:p>
        </p:txBody>
      </p:sp>
      <p:sp>
        <p:nvSpPr>
          <p:cNvPr id="1049089"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90"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91" name="Date Placeholder 1049090"/>
          <p:cNvSpPr>
            <a:spLocks noGrp="1"/>
          </p:cNvSpPr>
          <p:nvPr>
            <p:ph type="dt" sz="half" idx="2"/>
          </p:nvPr>
        </p:nvSpPr>
        <p:spPr>
          <a:xfrm>
            <a:off x="457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spcBef>
                <a:spcPct val="0"/>
              </a:spcBef>
            </a:pPr>
            <a:fld id="{566ABCEB-ACFC-4714-9973-3DA970169C29}" type="datetime1">
              <a:rPr lang="en-US" altLang="en-US" sz="1000">
                <a:effectLst>
                  <a:outerShdw blurRad="38100" dist="38100" dir="2700000" algn="tl">
                    <a:srgbClr val="C0C0C0"/>
                  </a:outerShdw>
                </a:effectLst>
                <a:latin typeface="Verdana" pitchFamily="34" charset="0"/>
              </a:rPr>
              <a:pPr lvl="0" eaLnBrk="1" latinLnBrk="1" hangingPunct="1">
                <a:spcBef>
                  <a:spcPct val="0"/>
                </a:spcBef>
              </a:pPr>
              <a:t>7/27/2017</a:t>
            </a:fld>
            <a:endParaRPr lang="en-US" altLang="en-US" sz="1000">
              <a:effectLst>
                <a:outerShdw blurRad="38100" dist="38100" dir="2700000" algn="tl">
                  <a:srgbClr val="C0C0C0"/>
                </a:outerShdw>
              </a:effectLst>
              <a:latin typeface="Verdana" pitchFamily="34" charset="0"/>
            </a:endParaRPr>
          </a:p>
        </p:txBody>
      </p:sp>
      <p:sp>
        <p:nvSpPr>
          <p:cNvPr id="1049092" name="Slide Number Placeholder 1049091"/>
          <p:cNvSpPr>
            <a:spLocks noGrp="1"/>
          </p:cNvSpPr>
          <p:nvPr>
            <p:ph type="sldNum" sz="quarter" idx="4"/>
          </p:nvPr>
        </p:nvSpPr>
        <p:spPr>
          <a:xfrm>
            <a:off x="6553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r" eaLnBrk="1" latinLnBrk="1" hangingPunct="1">
              <a:spcBef>
                <a:spcPct val="0"/>
              </a:spcBef>
            </a:pPr>
            <a:fld id="{566ABCEB-ACFC-4714-9973-3DA970169C29}" type="slidenum">
              <a:rPr lang="en-US" altLang="en-US" sz="1000">
                <a:effectLst>
                  <a:outerShdw blurRad="38100" dist="38100" dir="2700000" algn="tl">
                    <a:srgbClr val="C0C0C0"/>
                  </a:outerShdw>
                </a:effectLst>
                <a:latin typeface="Verdana" pitchFamily="34" charset="0"/>
              </a:rPr>
              <a:pPr lvl="0" algn="r" eaLnBrk="1" latinLnBrk="1" hangingPunct="1">
                <a:spcBef>
                  <a:spcPct val="0"/>
                </a:spcBef>
              </a:pPr>
              <a:t>‹#›</a:t>
            </a:fld>
            <a:endParaRPr lang="en-US" altLang="en-US" sz="1000">
              <a:effectLst>
                <a:outerShdw blurRad="38100" dist="38100" dir="2700000" algn="tl">
                  <a:srgbClr val="C0C0C0"/>
                </a:outerShdw>
              </a:effectLst>
              <a:latin typeface="Verdana" pitchFamily="34" charset="0"/>
            </a:endParaRPr>
          </a:p>
        </p:txBody>
      </p:sp>
      <p:sp>
        <p:nvSpPr>
          <p:cNvPr id="1049093" name="Footer Placeholder 1049092"/>
          <p:cNvSpPr>
            <a:spLocks noGrp="1"/>
          </p:cNvSpPr>
          <p:nvPr>
            <p:ph type="ftr" sz="quarter" idx="3"/>
          </p:nvPr>
        </p:nvSpPr>
        <p:spPr>
          <a:xfrm>
            <a:off x="31242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ctr" eaLnBrk="1" latinLnBrk="1" hangingPunct="1">
              <a:spcBef>
                <a:spcPct val="0"/>
              </a:spcBef>
            </a:pPr>
            <a:endParaRPr lang="en-US" altLang="en-US" sz="1000">
              <a:effectLst>
                <a:outerShdw blurRad="38100" dist="38100" dir="2700000" algn="tl">
                  <a:srgbClr val="C0C0C0"/>
                </a:outerShdw>
              </a:effectLst>
              <a:latin typeface="Verdana" pitchFamily="34" charset="0"/>
            </a:endParaRPr>
          </a:p>
        </p:txBody>
      </p:sp>
    </p:spTree>
  </p:cSld>
  <p:clrMapOvr>
    <a:masterClrMapping/>
  </p:clrMapOvr>
  <p:transition>
    <p:wedg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103"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1049104"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105"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106"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107"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108" name="Date Placeholder 1049107"/>
          <p:cNvSpPr>
            <a:spLocks noGrp="1"/>
          </p:cNvSpPr>
          <p:nvPr>
            <p:ph type="dt" sz="half" idx="2"/>
          </p:nvPr>
        </p:nvSpPr>
        <p:spPr>
          <a:xfrm>
            <a:off x="457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spcBef>
                <a:spcPct val="0"/>
              </a:spcBef>
            </a:pPr>
            <a:fld id="{566ABCEB-ACFC-4714-9973-3DA970169C29}" type="datetime1">
              <a:rPr lang="en-US" altLang="en-US" sz="1000">
                <a:effectLst>
                  <a:outerShdw blurRad="38100" dist="38100" dir="2700000" algn="tl">
                    <a:srgbClr val="C0C0C0"/>
                  </a:outerShdw>
                </a:effectLst>
                <a:latin typeface="Verdana" pitchFamily="34" charset="0"/>
              </a:rPr>
              <a:pPr lvl="0" eaLnBrk="1" latinLnBrk="1" hangingPunct="1">
                <a:spcBef>
                  <a:spcPct val="0"/>
                </a:spcBef>
              </a:pPr>
              <a:t>7/27/2017</a:t>
            </a:fld>
            <a:endParaRPr lang="en-US" altLang="en-US" sz="1000">
              <a:effectLst>
                <a:outerShdw blurRad="38100" dist="38100" dir="2700000" algn="tl">
                  <a:srgbClr val="C0C0C0"/>
                </a:outerShdw>
              </a:effectLst>
              <a:latin typeface="Verdana" pitchFamily="34" charset="0"/>
            </a:endParaRPr>
          </a:p>
        </p:txBody>
      </p:sp>
      <p:sp>
        <p:nvSpPr>
          <p:cNvPr id="1049109" name="Slide Number Placeholder 1049108"/>
          <p:cNvSpPr>
            <a:spLocks noGrp="1"/>
          </p:cNvSpPr>
          <p:nvPr>
            <p:ph type="sldNum" sz="quarter" idx="4"/>
          </p:nvPr>
        </p:nvSpPr>
        <p:spPr>
          <a:xfrm>
            <a:off x="6553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r" eaLnBrk="1" latinLnBrk="1" hangingPunct="1">
              <a:spcBef>
                <a:spcPct val="0"/>
              </a:spcBef>
            </a:pPr>
            <a:fld id="{566ABCEB-ACFC-4714-9973-3DA970169C29}" type="slidenum">
              <a:rPr lang="en-US" altLang="en-US" sz="1000">
                <a:effectLst>
                  <a:outerShdw blurRad="38100" dist="38100" dir="2700000" algn="tl">
                    <a:srgbClr val="C0C0C0"/>
                  </a:outerShdw>
                </a:effectLst>
                <a:latin typeface="Verdana" pitchFamily="34" charset="0"/>
              </a:rPr>
              <a:pPr lvl="0" algn="r" eaLnBrk="1" latinLnBrk="1" hangingPunct="1">
                <a:spcBef>
                  <a:spcPct val="0"/>
                </a:spcBef>
              </a:pPr>
              <a:t>‹#›</a:t>
            </a:fld>
            <a:endParaRPr lang="en-US" altLang="en-US" sz="1000">
              <a:effectLst>
                <a:outerShdw blurRad="38100" dist="38100" dir="2700000" algn="tl">
                  <a:srgbClr val="C0C0C0"/>
                </a:outerShdw>
              </a:effectLst>
              <a:latin typeface="Verdana" pitchFamily="34" charset="0"/>
            </a:endParaRPr>
          </a:p>
        </p:txBody>
      </p:sp>
      <p:sp>
        <p:nvSpPr>
          <p:cNvPr id="1049110" name="Footer Placeholder 1049109"/>
          <p:cNvSpPr>
            <a:spLocks noGrp="1"/>
          </p:cNvSpPr>
          <p:nvPr>
            <p:ph type="ftr" sz="quarter" idx="3"/>
          </p:nvPr>
        </p:nvSpPr>
        <p:spPr>
          <a:xfrm>
            <a:off x="31242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ctr" eaLnBrk="1" latinLnBrk="1" hangingPunct="1">
              <a:spcBef>
                <a:spcPct val="0"/>
              </a:spcBef>
            </a:pPr>
            <a:endParaRPr lang="en-US" altLang="en-US" sz="1000">
              <a:effectLst>
                <a:outerShdw blurRad="38100" dist="38100" dir="2700000" algn="tl">
                  <a:srgbClr val="C0C0C0"/>
                </a:outerShdw>
              </a:effectLst>
              <a:latin typeface="Verdana" pitchFamily="34" charset="0"/>
            </a:endParaRPr>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801" name="Title 1"/>
          <p:cNvSpPr>
            <a:spLocks noGrp="1"/>
          </p:cNvSpPr>
          <p:nvPr>
            <p:ph type="title"/>
          </p:nvPr>
        </p:nvSpPr>
        <p:spPr/>
        <p:txBody>
          <a:bodyPr/>
          <a:lstStyle/>
          <a:p>
            <a:r>
              <a:rPr lang="en-US" smtClean="0"/>
              <a:t>Click to edit Master title style</a:t>
            </a:r>
            <a:endParaRPr lang="en-US"/>
          </a:p>
        </p:txBody>
      </p:sp>
      <p:sp>
        <p:nvSpPr>
          <p:cNvPr id="1048802"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03"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04" name="Date Placeholder 1048803"/>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endParaRPr lang="en-US" altLang="en-US" sz="1400"/>
          </a:p>
        </p:txBody>
      </p:sp>
      <p:sp>
        <p:nvSpPr>
          <p:cNvPr id="1048805" name="Slide Number Placeholder 1048804"/>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pPr lvl="0" algn="r" eaLnBrk="1" latinLnBrk="1" hangingPunct="1">
                <a:spcBef>
                  <a:spcPct val="0"/>
                </a:spcBef>
              </a:pPr>
              <a:t>‹#›</a:t>
            </a:fld>
            <a:endParaRPr lang="en-US" altLang="en-US" sz="1400"/>
          </a:p>
        </p:txBody>
      </p:sp>
      <p:sp>
        <p:nvSpPr>
          <p:cNvPr id="1048806" name="Footer Placeholder 1048805"/>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p>
        </p:txBody>
      </p:sp>
    </p:spTree>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094" name="Title 1"/>
          <p:cNvSpPr>
            <a:spLocks noGrp="1"/>
          </p:cNvSpPr>
          <p:nvPr>
            <p:ph type="title"/>
          </p:nvPr>
        </p:nvSpPr>
        <p:spPr/>
        <p:txBody>
          <a:bodyPr/>
          <a:lstStyle/>
          <a:p>
            <a:r>
              <a:rPr lang="en-US" smtClean="0"/>
              <a:t>Click to edit Master title style</a:t>
            </a:r>
            <a:endParaRPr lang="en-US"/>
          </a:p>
        </p:txBody>
      </p:sp>
      <p:sp>
        <p:nvSpPr>
          <p:cNvPr id="1049095" name="Date Placeholder 1049094"/>
          <p:cNvSpPr>
            <a:spLocks noGrp="1"/>
          </p:cNvSpPr>
          <p:nvPr>
            <p:ph type="dt" sz="half" idx="2"/>
          </p:nvPr>
        </p:nvSpPr>
        <p:spPr>
          <a:xfrm>
            <a:off x="457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spcBef>
                <a:spcPct val="0"/>
              </a:spcBef>
            </a:pPr>
            <a:fld id="{566ABCEB-ACFC-4714-9973-3DA970169C29}" type="datetime1">
              <a:rPr lang="en-US" altLang="en-US" sz="1000">
                <a:effectLst>
                  <a:outerShdw blurRad="38100" dist="38100" dir="2700000" algn="tl">
                    <a:srgbClr val="C0C0C0"/>
                  </a:outerShdw>
                </a:effectLst>
                <a:latin typeface="Verdana" pitchFamily="34" charset="0"/>
              </a:rPr>
              <a:pPr lvl="0" eaLnBrk="1" latinLnBrk="1" hangingPunct="1">
                <a:spcBef>
                  <a:spcPct val="0"/>
                </a:spcBef>
              </a:pPr>
              <a:t>7/27/2017</a:t>
            </a:fld>
            <a:endParaRPr lang="en-US" altLang="en-US" sz="1000">
              <a:effectLst>
                <a:outerShdw blurRad="38100" dist="38100" dir="2700000" algn="tl">
                  <a:srgbClr val="C0C0C0"/>
                </a:outerShdw>
              </a:effectLst>
              <a:latin typeface="Verdana" pitchFamily="34" charset="0"/>
            </a:endParaRPr>
          </a:p>
        </p:txBody>
      </p:sp>
      <p:sp>
        <p:nvSpPr>
          <p:cNvPr id="1049096" name="Slide Number Placeholder 1049095"/>
          <p:cNvSpPr>
            <a:spLocks noGrp="1"/>
          </p:cNvSpPr>
          <p:nvPr>
            <p:ph type="sldNum" sz="quarter" idx="4"/>
          </p:nvPr>
        </p:nvSpPr>
        <p:spPr>
          <a:xfrm>
            <a:off x="6553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r" eaLnBrk="1" latinLnBrk="1" hangingPunct="1">
              <a:spcBef>
                <a:spcPct val="0"/>
              </a:spcBef>
            </a:pPr>
            <a:fld id="{566ABCEB-ACFC-4714-9973-3DA970169C29}" type="slidenum">
              <a:rPr lang="en-US" altLang="en-US" sz="1000">
                <a:effectLst>
                  <a:outerShdw blurRad="38100" dist="38100" dir="2700000" algn="tl">
                    <a:srgbClr val="C0C0C0"/>
                  </a:outerShdw>
                </a:effectLst>
                <a:latin typeface="Verdana" pitchFamily="34" charset="0"/>
              </a:rPr>
              <a:pPr lvl="0" algn="r" eaLnBrk="1" latinLnBrk="1" hangingPunct="1">
                <a:spcBef>
                  <a:spcPct val="0"/>
                </a:spcBef>
              </a:pPr>
              <a:t>‹#›</a:t>
            </a:fld>
            <a:endParaRPr lang="en-US" altLang="en-US" sz="1000">
              <a:effectLst>
                <a:outerShdw blurRad="38100" dist="38100" dir="2700000" algn="tl">
                  <a:srgbClr val="C0C0C0"/>
                </a:outerShdw>
              </a:effectLst>
              <a:latin typeface="Verdana" pitchFamily="34" charset="0"/>
            </a:endParaRPr>
          </a:p>
        </p:txBody>
      </p:sp>
      <p:sp>
        <p:nvSpPr>
          <p:cNvPr id="1049097" name="Footer Placeholder 1049096"/>
          <p:cNvSpPr>
            <a:spLocks noGrp="1"/>
          </p:cNvSpPr>
          <p:nvPr>
            <p:ph type="ftr" sz="quarter" idx="3"/>
          </p:nvPr>
        </p:nvSpPr>
        <p:spPr>
          <a:xfrm>
            <a:off x="31242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ctr" eaLnBrk="1" latinLnBrk="1" hangingPunct="1">
              <a:spcBef>
                <a:spcPct val="0"/>
              </a:spcBef>
            </a:pPr>
            <a:endParaRPr lang="en-US" altLang="en-US" sz="1000">
              <a:effectLst>
                <a:outerShdw blurRad="38100" dist="38100" dir="2700000" algn="tl">
                  <a:srgbClr val="C0C0C0"/>
                </a:outerShdw>
              </a:effectLst>
              <a:latin typeface="Verdana" pitchFamily="34" charset="0"/>
            </a:endParaRPr>
          </a:p>
        </p:txBody>
      </p:sp>
    </p:spTree>
  </p:cSld>
  <p:clrMapOvr>
    <a:masterClrMapping/>
  </p:clrMapOvr>
  <p:transition>
    <p:wedg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86" name="Date Placeholder 1048785"/>
          <p:cNvSpPr>
            <a:spLocks noGrp="1"/>
          </p:cNvSpPr>
          <p:nvPr>
            <p:ph type="dt" sz="half" idx="2"/>
          </p:nvPr>
        </p:nvSpPr>
        <p:spPr>
          <a:xfrm>
            <a:off x="457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spcBef>
                <a:spcPct val="0"/>
              </a:spcBef>
            </a:pPr>
            <a:fld id="{566ABCEB-ACFC-4714-9973-3DA970169C29}" type="datetime1">
              <a:rPr lang="en-US" altLang="en-US" sz="1000">
                <a:effectLst>
                  <a:outerShdw blurRad="38100" dist="38100" dir="2700000" algn="tl">
                    <a:srgbClr val="C0C0C0"/>
                  </a:outerShdw>
                </a:effectLst>
                <a:latin typeface="Verdana" pitchFamily="34" charset="0"/>
              </a:rPr>
              <a:pPr lvl="0" eaLnBrk="1" latinLnBrk="1" hangingPunct="1">
                <a:spcBef>
                  <a:spcPct val="0"/>
                </a:spcBef>
              </a:pPr>
              <a:t>7/27/2017</a:t>
            </a:fld>
            <a:endParaRPr lang="en-US" altLang="en-US" sz="1000">
              <a:effectLst>
                <a:outerShdw blurRad="38100" dist="38100" dir="2700000" algn="tl">
                  <a:srgbClr val="C0C0C0"/>
                </a:outerShdw>
              </a:effectLst>
              <a:latin typeface="Verdana" pitchFamily="34" charset="0"/>
            </a:endParaRPr>
          </a:p>
        </p:txBody>
      </p:sp>
      <p:sp>
        <p:nvSpPr>
          <p:cNvPr id="1048787" name="Slide Number Placeholder 1048786"/>
          <p:cNvSpPr>
            <a:spLocks noGrp="1"/>
          </p:cNvSpPr>
          <p:nvPr>
            <p:ph type="sldNum" sz="quarter" idx="4"/>
          </p:nvPr>
        </p:nvSpPr>
        <p:spPr>
          <a:xfrm>
            <a:off x="6553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r" eaLnBrk="1" latinLnBrk="1" hangingPunct="1">
              <a:spcBef>
                <a:spcPct val="0"/>
              </a:spcBef>
            </a:pPr>
            <a:fld id="{566ABCEB-ACFC-4714-9973-3DA970169C29}" type="slidenum">
              <a:rPr lang="en-US" altLang="en-US" sz="1000">
                <a:effectLst>
                  <a:outerShdw blurRad="38100" dist="38100" dir="2700000" algn="tl">
                    <a:srgbClr val="C0C0C0"/>
                  </a:outerShdw>
                </a:effectLst>
                <a:latin typeface="Verdana" pitchFamily="34" charset="0"/>
              </a:rPr>
              <a:pPr lvl="0" algn="r" eaLnBrk="1" latinLnBrk="1" hangingPunct="1">
                <a:spcBef>
                  <a:spcPct val="0"/>
                </a:spcBef>
              </a:pPr>
              <a:t>‹#›</a:t>
            </a:fld>
            <a:endParaRPr lang="en-US" altLang="en-US" sz="1000">
              <a:effectLst>
                <a:outerShdw blurRad="38100" dist="38100" dir="2700000" algn="tl">
                  <a:srgbClr val="C0C0C0"/>
                </a:outerShdw>
              </a:effectLst>
              <a:latin typeface="Verdana" pitchFamily="34" charset="0"/>
            </a:endParaRPr>
          </a:p>
        </p:txBody>
      </p:sp>
      <p:sp>
        <p:nvSpPr>
          <p:cNvPr id="1048788" name="Footer Placeholder 1048787"/>
          <p:cNvSpPr>
            <a:spLocks noGrp="1"/>
          </p:cNvSpPr>
          <p:nvPr>
            <p:ph type="ftr" sz="quarter" idx="3"/>
          </p:nvPr>
        </p:nvSpPr>
        <p:spPr>
          <a:xfrm>
            <a:off x="31242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ctr" eaLnBrk="1" latinLnBrk="1" hangingPunct="1">
              <a:spcBef>
                <a:spcPct val="0"/>
              </a:spcBef>
            </a:pPr>
            <a:endParaRPr lang="en-US" altLang="en-US" sz="1000">
              <a:effectLst>
                <a:outerShdw blurRad="38100" dist="38100" dir="2700000" algn="tl">
                  <a:srgbClr val="C0C0C0"/>
                </a:outerShdw>
              </a:effectLst>
              <a:latin typeface="Verdana" pitchFamily="34" charset="0"/>
            </a:endParaRPr>
          </a:p>
        </p:txBody>
      </p:sp>
    </p:spTree>
  </p:cSld>
  <p:clrMapOvr>
    <a:masterClrMapping/>
  </p:clrMapOvr>
  <p:transition>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077"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1049078"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79"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080" name="Date Placeholder 1049079"/>
          <p:cNvSpPr>
            <a:spLocks noGrp="1"/>
          </p:cNvSpPr>
          <p:nvPr>
            <p:ph type="dt" sz="half" idx="2"/>
          </p:nvPr>
        </p:nvSpPr>
        <p:spPr>
          <a:xfrm>
            <a:off x="457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spcBef>
                <a:spcPct val="0"/>
              </a:spcBef>
            </a:pPr>
            <a:fld id="{566ABCEB-ACFC-4714-9973-3DA970169C29}" type="datetime1">
              <a:rPr lang="en-US" altLang="en-US" sz="1000">
                <a:effectLst>
                  <a:outerShdw blurRad="38100" dist="38100" dir="2700000" algn="tl">
                    <a:srgbClr val="C0C0C0"/>
                  </a:outerShdw>
                </a:effectLst>
                <a:latin typeface="Verdana" pitchFamily="34" charset="0"/>
              </a:rPr>
              <a:pPr lvl="0" eaLnBrk="1" latinLnBrk="1" hangingPunct="1">
                <a:spcBef>
                  <a:spcPct val="0"/>
                </a:spcBef>
              </a:pPr>
              <a:t>7/27/2017</a:t>
            </a:fld>
            <a:endParaRPr lang="en-US" altLang="en-US" sz="1000">
              <a:effectLst>
                <a:outerShdw blurRad="38100" dist="38100" dir="2700000" algn="tl">
                  <a:srgbClr val="C0C0C0"/>
                </a:outerShdw>
              </a:effectLst>
              <a:latin typeface="Verdana" pitchFamily="34" charset="0"/>
            </a:endParaRPr>
          </a:p>
        </p:txBody>
      </p:sp>
      <p:sp>
        <p:nvSpPr>
          <p:cNvPr id="1049081" name="Slide Number Placeholder 1049080"/>
          <p:cNvSpPr>
            <a:spLocks noGrp="1"/>
          </p:cNvSpPr>
          <p:nvPr>
            <p:ph type="sldNum" sz="quarter" idx="4"/>
          </p:nvPr>
        </p:nvSpPr>
        <p:spPr>
          <a:xfrm>
            <a:off x="6553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r" eaLnBrk="1" latinLnBrk="1" hangingPunct="1">
              <a:spcBef>
                <a:spcPct val="0"/>
              </a:spcBef>
            </a:pPr>
            <a:fld id="{566ABCEB-ACFC-4714-9973-3DA970169C29}" type="slidenum">
              <a:rPr lang="en-US" altLang="en-US" sz="1000">
                <a:effectLst>
                  <a:outerShdw blurRad="38100" dist="38100" dir="2700000" algn="tl">
                    <a:srgbClr val="C0C0C0"/>
                  </a:outerShdw>
                </a:effectLst>
                <a:latin typeface="Verdana" pitchFamily="34" charset="0"/>
              </a:rPr>
              <a:pPr lvl="0" algn="r" eaLnBrk="1" latinLnBrk="1" hangingPunct="1">
                <a:spcBef>
                  <a:spcPct val="0"/>
                </a:spcBef>
              </a:pPr>
              <a:t>‹#›</a:t>
            </a:fld>
            <a:endParaRPr lang="en-US" altLang="en-US" sz="1000">
              <a:effectLst>
                <a:outerShdw blurRad="38100" dist="38100" dir="2700000" algn="tl">
                  <a:srgbClr val="C0C0C0"/>
                </a:outerShdw>
              </a:effectLst>
              <a:latin typeface="Verdana" pitchFamily="34" charset="0"/>
            </a:endParaRPr>
          </a:p>
        </p:txBody>
      </p:sp>
      <p:sp>
        <p:nvSpPr>
          <p:cNvPr id="1049082" name="Footer Placeholder 1049081"/>
          <p:cNvSpPr>
            <a:spLocks noGrp="1"/>
          </p:cNvSpPr>
          <p:nvPr>
            <p:ph type="ftr" sz="quarter" idx="3"/>
          </p:nvPr>
        </p:nvSpPr>
        <p:spPr>
          <a:xfrm>
            <a:off x="31242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ctr" eaLnBrk="1" latinLnBrk="1" hangingPunct="1">
              <a:spcBef>
                <a:spcPct val="0"/>
              </a:spcBef>
            </a:pPr>
            <a:endParaRPr lang="en-US" altLang="en-US" sz="1000">
              <a:effectLst>
                <a:outerShdw blurRad="38100" dist="38100" dir="2700000" algn="tl">
                  <a:srgbClr val="C0C0C0"/>
                </a:outerShdw>
              </a:effectLst>
              <a:latin typeface="Verdana" pitchFamily="34" charset="0"/>
            </a:endParaRPr>
          </a:p>
        </p:txBody>
      </p:sp>
    </p:spTree>
  </p:cSld>
  <p:clrMapOvr>
    <a:masterClrMapping/>
  </p:clrMapOvr>
  <p:transition>
    <p:wedg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116"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1049117"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pP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1049118"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119" name="Date Placeholder 1049118"/>
          <p:cNvSpPr>
            <a:spLocks noGrp="1"/>
          </p:cNvSpPr>
          <p:nvPr>
            <p:ph type="dt" sz="half" idx="2"/>
          </p:nvPr>
        </p:nvSpPr>
        <p:spPr>
          <a:xfrm>
            <a:off x="457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spcBef>
                <a:spcPct val="0"/>
              </a:spcBef>
            </a:pPr>
            <a:fld id="{566ABCEB-ACFC-4714-9973-3DA970169C29}" type="datetime1">
              <a:rPr lang="en-US" altLang="en-US" sz="1000">
                <a:effectLst>
                  <a:outerShdw blurRad="38100" dist="38100" dir="2700000" algn="tl">
                    <a:srgbClr val="C0C0C0"/>
                  </a:outerShdw>
                </a:effectLst>
                <a:latin typeface="Verdana" pitchFamily="34" charset="0"/>
              </a:rPr>
              <a:pPr lvl="0" eaLnBrk="1" latinLnBrk="1" hangingPunct="1">
                <a:spcBef>
                  <a:spcPct val="0"/>
                </a:spcBef>
              </a:pPr>
              <a:t>7/27/2017</a:t>
            </a:fld>
            <a:endParaRPr lang="en-US" altLang="en-US" sz="1000">
              <a:effectLst>
                <a:outerShdw blurRad="38100" dist="38100" dir="2700000" algn="tl">
                  <a:srgbClr val="C0C0C0"/>
                </a:outerShdw>
              </a:effectLst>
              <a:latin typeface="Verdana" pitchFamily="34" charset="0"/>
            </a:endParaRPr>
          </a:p>
        </p:txBody>
      </p:sp>
      <p:sp>
        <p:nvSpPr>
          <p:cNvPr id="1049120" name="Slide Number Placeholder 1049119"/>
          <p:cNvSpPr>
            <a:spLocks noGrp="1"/>
          </p:cNvSpPr>
          <p:nvPr>
            <p:ph type="sldNum" sz="quarter" idx="4"/>
          </p:nvPr>
        </p:nvSpPr>
        <p:spPr>
          <a:xfrm>
            <a:off x="6553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r" eaLnBrk="1" latinLnBrk="1" hangingPunct="1">
              <a:spcBef>
                <a:spcPct val="0"/>
              </a:spcBef>
            </a:pPr>
            <a:fld id="{566ABCEB-ACFC-4714-9973-3DA970169C29}" type="slidenum">
              <a:rPr lang="en-US" altLang="en-US" sz="1000">
                <a:effectLst>
                  <a:outerShdw blurRad="38100" dist="38100" dir="2700000" algn="tl">
                    <a:srgbClr val="C0C0C0"/>
                  </a:outerShdw>
                </a:effectLst>
                <a:latin typeface="Verdana" pitchFamily="34" charset="0"/>
              </a:rPr>
              <a:pPr lvl="0" algn="r" eaLnBrk="1" latinLnBrk="1" hangingPunct="1">
                <a:spcBef>
                  <a:spcPct val="0"/>
                </a:spcBef>
              </a:pPr>
              <a:t>‹#›</a:t>
            </a:fld>
            <a:endParaRPr lang="en-US" altLang="en-US" sz="1000">
              <a:effectLst>
                <a:outerShdw blurRad="38100" dist="38100" dir="2700000" algn="tl">
                  <a:srgbClr val="C0C0C0"/>
                </a:outerShdw>
              </a:effectLst>
              <a:latin typeface="Verdana" pitchFamily="34" charset="0"/>
            </a:endParaRPr>
          </a:p>
        </p:txBody>
      </p:sp>
      <p:sp>
        <p:nvSpPr>
          <p:cNvPr id="1049121" name="Footer Placeholder 1049120"/>
          <p:cNvSpPr>
            <a:spLocks noGrp="1"/>
          </p:cNvSpPr>
          <p:nvPr>
            <p:ph type="ftr" sz="quarter" idx="3"/>
          </p:nvPr>
        </p:nvSpPr>
        <p:spPr>
          <a:xfrm>
            <a:off x="31242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ctr" eaLnBrk="1" latinLnBrk="1" hangingPunct="1">
              <a:spcBef>
                <a:spcPct val="0"/>
              </a:spcBef>
            </a:pPr>
            <a:endParaRPr lang="en-US" altLang="en-US" sz="1000">
              <a:effectLst>
                <a:outerShdw blurRad="38100" dist="38100" dir="2700000" algn="tl">
                  <a:srgbClr val="C0C0C0"/>
                </a:outerShdw>
              </a:effectLst>
              <a:latin typeface="Verdana" pitchFamily="34" charset="0"/>
            </a:endParaRPr>
          </a:p>
        </p:txBody>
      </p:sp>
    </p:spTree>
  </p:cSld>
  <p:clrMapOvr>
    <a:masterClrMapping/>
  </p:clrMapOvr>
  <p:transition>
    <p:wedg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083" name="Title 1"/>
          <p:cNvSpPr>
            <a:spLocks noGrp="1"/>
          </p:cNvSpPr>
          <p:nvPr>
            <p:ph type="title"/>
          </p:nvPr>
        </p:nvSpPr>
        <p:spPr/>
        <p:txBody>
          <a:bodyPr/>
          <a:lstStyle/>
          <a:p>
            <a:r>
              <a:rPr lang="en-US" smtClean="0"/>
              <a:t>Click to edit Master title style</a:t>
            </a:r>
            <a:endParaRPr lang="en-US"/>
          </a:p>
        </p:txBody>
      </p:sp>
      <p:sp>
        <p:nvSpPr>
          <p:cNvPr id="1049084"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85" name="Date Placeholder 1049084"/>
          <p:cNvSpPr>
            <a:spLocks noGrp="1"/>
          </p:cNvSpPr>
          <p:nvPr>
            <p:ph type="dt" sz="half" idx="2"/>
          </p:nvPr>
        </p:nvSpPr>
        <p:spPr>
          <a:xfrm>
            <a:off x="457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spcBef>
                <a:spcPct val="0"/>
              </a:spcBef>
            </a:pPr>
            <a:fld id="{566ABCEB-ACFC-4714-9973-3DA970169C29}" type="datetime1">
              <a:rPr lang="en-US" altLang="en-US" sz="1000">
                <a:effectLst>
                  <a:outerShdw blurRad="38100" dist="38100" dir="2700000" algn="tl">
                    <a:srgbClr val="C0C0C0"/>
                  </a:outerShdw>
                </a:effectLst>
                <a:latin typeface="Verdana" pitchFamily="34" charset="0"/>
              </a:rPr>
              <a:pPr lvl="0" eaLnBrk="1" latinLnBrk="1" hangingPunct="1">
                <a:spcBef>
                  <a:spcPct val="0"/>
                </a:spcBef>
              </a:pPr>
              <a:t>7/27/2017</a:t>
            </a:fld>
            <a:endParaRPr lang="en-US" altLang="en-US" sz="1000">
              <a:effectLst>
                <a:outerShdw blurRad="38100" dist="38100" dir="2700000" algn="tl">
                  <a:srgbClr val="C0C0C0"/>
                </a:outerShdw>
              </a:effectLst>
              <a:latin typeface="Verdana" pitchFamily="34" charset="0"/>
            </a:endParaRPr>
          </a:p>
        </p:txBody>
      </p:sp>
      <p:sp>
        <p:nvSpPr>
          <p:cNvPr id="1049086" name="Slide Number Placeholder 1049085"/>
          <p:cNvSpPr>
            <a:spLocks noGrp="1"/>
          </p:cNvSpPr>
          <p:nvPr>
            <p:ph type="sldNum" sz="quarter" idx="4"/>
          </p:nvPr>
        </p:nvSpPr>
        <p:spPr>
          <a:xfrm>
            <a:off x="6553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r" eaLnBrk="1" latinLnBrk="1" hangingPunct="1">
              <a:spcBef>
                <a:spcPct val="0"/>
              </a:spcBef>
            </a:pPr>
            <a:fld id="{566ABCEB-ACFC-4714-9973-3DA970169C29}" type="slidenum">
              <a:rPr lang="en-US" altLang="en-US" sz="1000">
                <a:effectLst>
                  <a:outerShdw blurRad="38100" dist="38100" dir="2700000" algn="tl">
                    <a:srgbClr val="C0C0C0"/>
                  </a:outerShdw>
                </a:effectLst>
                <a:latin typeface="Verdana" pitchFamily="34" charset="0"/>
              </a:rPr>
              <a:pPr lvl="0" algn="r" eaLnBrk="1" latinLnBrk="1" hangingPunct="1">
                <a:spcBef>
                  <a:spcPct val="0"/>
                </a:spcBef>
              </a:pPr>
              <a:t>‹#›</a:t>
            </a:fld>
            <a:endParaRPr lang="en-US" altLang="en-US" sz="1000">
              <a:effectLst>
                <a:outerShdw blurRad="38100" dist="38100" dir="2700000" algn="tl">
                  <a:srgbClr val="C0C0C0"/>
                </a:outerShdw>
              </a:effectLst>
              <a:latin typeface="Verdana" pitchFamily="34" charset="0"/>
            </a:endParaRPr>
          </a:p>
        </p:txBody>
      </p:sp>
      <p:sp>
        <p:nvSpPr>
          <p:cNvPr id="1049087" name="Footer Placeholder 1049086"/>
          <p:cNvSpPr>
            <a:spLocks noGrp="1"/>
          </p:cNvSpPr>
          <p:nvPr>
            <p:ph type="ftr" sz="quarter" idx="3"/>
          </p:nvPr>
        </p:nvSpPr>
        <p:spPr>
          <a:xfrm>
            <a:off x="31242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ctr" eaLnBrk="1" latinLnBrk="1" hangingPunct="1">
              <a:spcBef>
                <a:spcPct val="0"/>
              </a:spcBef>
            </a:pPr>
            <a:endParaRPr lang="en-US" altLang="en-US" sz="1000">
              <a:effectLst>
                <a:outerShdw blurRad="38100" dist="38100" dir="2700000" algn="tl">
                  <a:srgbClr val="C0C0C0"/>
                </a:outerShdw>
              </a:effectLst>
              <a:latin typeface="Verdana" pitchFamily="34" charset="0"/>
            </a:endParaRPr>
          </a:p>
        </p:txBody>
      </p:sp>
    </p:spTree>
  </p:cSld>
  <p:clrMapOvr>
    <a:masterClrMapping/>
  </p:clrMapOvr>
  <p:transition>
    <p:wedg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12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104912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124" name="Date Placeholder 1049123"/>
          <p:cNvSpPr>
            <a:spLocks noGrp="1"/>
          </p:cNvSpPr>
          <p:nvPr>
            <p:ph type="dt" sz="half" idx="2"/>
          </p:nvPr>
        </p:nvSpPr>
        <p:spPr>
          <a:xfrm>
            <a:off x="457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spcBef>
                <a:spcPct val="0"/>
              </a:spcBef>
            </a:pPr>
            <a:fld id="{566ABCEB-ACFC-4714-9973-3DA970169C29}" type="datetime1">
              <a:rPr lang="en-US" altLang="en-US" sz="1000">
                <a:effectLst>
                  <a:outerShdw blurRad="38100" dist="38100" dir="2700000" algn="tl">
                    <a:srgbClr val="C0C0C0"/>
                  </a:outerShdw>
                </a:effectLst>
                <a:latin typeface="Verdana" pitchFamily="34" charset="0"/>
              </a:rPr>
              <a:pPr lvl="0" eaLnBrk="1" latinLnBrk="1" hangingPunct="1">
                <a:spcBef>
                  <a:spcPct val="0"/>
                </a:spcBef>
              </a:pPr>
              <a:t>7/27/2017</a:t>
            </a:fld>
            <a:endParaRPr lang="en-US" altLang="en-US" sz="1000">
              <a:effectLst>
                <a:outerShdw blurRad="38100" dist="38100" dir="2700000" algn="tl">
                  <a:srgbClr val="C0C0C0"/>
                </a:outerShdw>
              </a:effectLst>
              <a:latin typeface="Verdana" pitchFamily="34" charset="0"/>
            </a:endParaRPr>
          </a:p>
        </p:txBody>
      </p:sp>
      <p:sp>
        <p:nvSpPr>
          <p:cNvPr id="1049125" name="Slide Number Placeholder 1049124"/>
          <p:cNvSpPr>
            <a:spLocks noGrp="1"/>
          </p:cNvSpPr>
          <p:nvPr>
            <p:ph type="sldNum" sz="quarter" idx="4"/>
          </p:nvPr>
        </p:nvSpPr>
        <p:spPr>
          <a:xfrm>
            <a:off x="6553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r" eaLnBrk="1" latinLnBrk="1" hangingPunct="1">
              <a:spcBef>
                <a:spcPct val="0"/>
              </a:spcBef>
            </a:pPr>
            <a:fld id="{566ABCEB-ACFC-4714-9973-3DA970169C29}" type="slidenum">
              <a:rPr lang="en-US" altLang="en-US" sz="1000">
                <a:effectLst>
                  <a:outerShdw blurRad="38100" dist="38100" dir="2700000" algn="tl">
                    <a:srgbClr val="C0C0C0"/>
                  </a:outerShdw>
                </a:effectLst>
                <a:latin typeface="Verdana" pitchFamily="34" charset="0"/>
              </a:rPr>
              <a:pPr lvl="0" algn="r" eaLnBrk="1" latinLnBrk="1" hangingPunct="1">
                <a:spcBef>
                  <a:spcPct val="0"/>
                </a:spcBef>
              </a:pPr>
              <a:t>‹#›</a:t>
            </a:fld>
            <a:endParaRPr lang="en-US" altLang="en-US" sz="1000">
              <a:effectLst>
                <a:outerShdw blurRad="38100" dist="38100" dir="2700000" algn="tl">
                  <a:srgbClr val="C0C0C0"/>
                </a:outerShdw>
              </a:effectLst>
              <a:latin typeface="Verdana" pitchFamily="34" charset="0"/>
            </a:endParaRPr>
          </a:p>
        </p:txBody>
      </p:sp>
      <p:sp>
        <p:nvSpPr>
          <p:cNvPr id="1049126" name="Footer Placeholder 1049125"/>
          <p:cNvSpPr>
            <a:spLocks noGrp="1"/>
          </p:cNvSpPr>
          <p:nvPr>
            <p:ph type="ftr" sz="quarter" idx="3"/>
          </p:nvPr>
        </p:nvSpPr>
        <p:spPr>
          <a:xfrm>
            <a:off x="31242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ctr" eaLnBrk="1" latinLnBrk="1" hangingPunct="1">
              <a:spcBef>
                <a:spcPct val="0"/>
              </a:spcBef>
            </a:pPr>
            <a:endParaRPr lang="en-US" altLang="en-US" sz="1000">
              <a:effectLst>
                <a:outerShdw blurRad="38100" dist="38100" dir="2700000" algn="tl">
                  <a:srgbClr val="C0C0C0"/>
                </a:outerShdw>
              </a:effectLst>
              <a:latin typeface="Verdana" pitchFamily="34" charset="0"/>
            </a:endParaRPr>
          </a:p>
        </p:txBody>
      </p:sp>
    </p:spTree>
  </p:cSld>
  <p:clrMapOvr>
    <a:masterClrMapping/>
  </p:clrMapOvr>
  <p:transition>
    <p:wedg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p:bg>
      <p:bgPr>
        <a:blipFill rotWithShape="0">
          <a:blip r:embed="rId2">
            <a:alphaModFix/>
          </a:blip>
          <a:srcRect/>
          <a:stretch>
            <a:fillRect/>
          </a:stretch>
        </a:blipFill>
        <a:effectLst/>
      </p:bgPr>
    </p:bg>
    <p:spTree>
      <p:nvGrpSpPr>
        <p:cNvPr id="1" name=""/>
        <p:cNvGrpSpPr/>
        <p:nvPr/>
      </p:nvGrpSpPr>
      <p:grpSpPr>
        <a:xfrm>
          <a:off x="0" y="0"/>
          <a:ext cx="0" cy="0"/>
          <a:chOff x="0" y="0"/>
          <a:chExt cx="0" cy="0"/>
        </a:xfrm>
      </p:grpSpPr>
      <p:sp>
        <p:nvSpPr>
          <p:cNvPr id="1049033" name="Date Placeholder 1049032"/>
          <p:cNvSpPr>
            <a:spLocks noGrp="1"/>
          </p:cNvSpPr>
          <p:nvPr>
            <p:ph type="dt" sz="quarter" idx="2"/>
          </p:nvPr>
        </p:nvSpPr>
        <p:spPr>
          <a:xfrm>
            <a:off x="3048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9034" name="Footer Placeholder 1049033"/>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
        <p:nvSpPr>
          <p:cNvPr id="1049035" name="Slide Number Placeholder 1049034"/>
          <p:cNvSpPr>
            <a:spLocks noGrp="1"/>
          </p:cNvSpPr>
          <p:nvPr>
            <p:ph type="sldNum" sz="quarter" idx="4"/>
          </p:nvPr>
        </p:nvSpPr>
        <p:spPr>
          <a:xfrm>
            <a:off x="65532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9036"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lvl1pPr>
          </a:lstStyle>
          <a:p>
            <a:r>
              <a:rPr lang="en-US"/>
              <a:t>Click to edit Master subtitle style</a:t>
            </a:r>
          </a:p>
        </p:txBody>
      </p:sp>
      <p:sp>
        <p:nvSpPr>
          <p:cNvPr id="1049037" name="Rectangle 2"/>
          <p:cNvSpPr>
            <a:spLocks noGrp="1" noRot="1" noChangeArrowheads="1"/>
          </p:cNvSpPr>
          <p:nvPr>
            <p:ph type="ctrTitle"/>
          </p:nvPr>
        </p:nvSpPr>
        <p:spPr>
          <a:xfrm>
            <a:off x="685800" y="1981200"/>
            <a:ext cx="7772400" cy="1600200"/>
          </a:xfrm>
        </p:spPr>
        <p:txBody>
          <a:bodyPr/>
          <a:lstStyle/>
          <a:p>
            <a:r>
              <a:rPr lang="en-US"/>
              <a:t>Click to edit Master 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028" name="Title 1"/>
          <p:cNvSpPr>
            <a:spLocks noGrp="1"/>
          </p:cNvSpPr>
          <p:nvPr>
            <p:ph type="title"/>
          </p:nvPr>
        </p:nvSpPr>
        <p:spPr/>
        <p:txBody>
          <a:bodyPr/>
          <a:lstStyle/>
          <a:p>
            <a:r>
              <a:rPr lang="en-US" smtClean="0"/>
              <a:t>Click to edit Master title style</a:t>
            </a:r>
            <a:endParaRPr lang="en-US"/>
          </a:p>
        </p:txBody>
      </p:sp>
      <p:sp>
        <p:nvSpPr>
          <p:cNvPr id="1049029"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30" name="Date Placeholder 1049029"/>
          <p:cNvSpPr>
            <a:spLocks noGrp="1"/>
          </p:cNvSpPr>
          <p:nvPr>
            <p:ph type="dt" sz="half" idx="2"/>
          </p:nvPr>
        </p:nvSpPr>
        <p:spPr>
          <a:xfrm>
            <a:off x="3048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9031" name="Slide Number Placeholder 1049030"/>
          <p:cNvSpPr>
            <a:spLocks noGrp="1"/>
          </p:cNvSpPr>
          <p:nvPr>
            <p:ph type="sldNum" sz="quarter" idx="4"/>
          </p:nvPr>
        </p:nvSpPr>
        <p:spPr>
          <a:xfrm>
            <a:off x="65532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9032" name="Footer Placeholder 1049031"/>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transition>
    <p:wedg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989"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1048990"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48991" name="Date Placeholder 1048990"/>
          <p:cNvSpPr>
            <a:spLocks noGrp="1"/>
          </p:cNvSpPr>
          <p:nvPr>
            <p:ph type="dt" sz="half" idx="2"/>
          </p:nvPr>
        </p:nvSpPr>
        <p:spPr>
          <a:xfrm>
            <a:off x="3048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992" name="Slide Number Placeholder 1048991"/>
          <p:cNvSpPr>
            <a:spLocks noGrp="1"/>
          </p:cNvSpPr>
          <p:nvPr>
            <p:ph type="sldNum" sz="quarter" idx="4"/>
          </p:nvPr>
        </p:nvSpPr>
        <p:spPr>
          <a:xfrm>
            <a:off x="65532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993" name="Footer Placeholder 1048992"/>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transition>
    <p:wedg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994" name="Title 1"/>
          <p:cNvSpPr>
            <a:spLocks noGrp="1"/>
          </p:cNvSpPr>
          <p:nvPr>
            <p:ph type="title"/>
          </p:nvPr>
        </p:nvSpPr>
        <p:spPr/>
        <p:txBody>
          <a:bodyPr/>
          <a:lstStyle/>
          <a:p>
            <a:r>
              <a:rPr lang="en-US" smtClean="0"/>
              <a:t>Click to edit Master title style</a:t>
            </a:r>
            <a:endParaRPr lang="en-US"/>
          </a:p>
        </p:txBody>
      </p:sp>
      <p:sp>
        <p:nvSpPr>
          <p:cNvPr id="1048995"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96"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97" name="Date Placeholder 1048996"/>
          <p:cNvSpPr>
            <a:spLocks noGrp="1"/>
          </p:cNvSpPr>
          <p:nvPr>
            <p:ph type="dt" sz="half" idx="2"/>
          </p:nvPr>
        </p:nvSpPr>
        <p:spPr>
          <a:xfrm>
            <a:off x="3048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998" name="Slide Number Placeholder 1048997"/>
          <p:cNvSpPr>
            <a:spLocks noGrp="1"/>
          </p:cNvSpPr>
          <p:nvPr>
            <p:ph type="sldNum" sz="quarter" idx="4"/>
          </p:nvPr>
        </p:nvSpPr>
        <p:spPr>
          <a:xfrm>
            <a:off x="65532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999" name="Footer Placeholder 104899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07" name="Title 1"/>
          <p:cNvSpPr>
            <a:spLocks noGrp="1"/>
          </p:cNvSpPr>
          <p:nvPr>
            <p:ph type="title"/>
          </p:nvPr>
        </p:nvSpPr>
        <p:spPr/>
        <p:txBody>
          <a:bodyPr/>
          <a:lstStyle/>
          <a:p>
            <a:r>
              <a:rPr lang="en-US" smtClean="0"/>
              <a:t>Click to edit Master title style</a:t>
            </a:r>
            <a:endParaRPr lang="en-US"/>
          </a:p>
        </p:txBody>
      </p:sp>
      <p:sp>
        <p:nvSpPr>
          <p:cNvPr id="1048808"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809"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10"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811"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12" name="Date Placeholder 1048811"/>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endParaRPr lang="en-US" altLang="en-US" sz="1400"/>
          </a:p>
        </p:txBody>
      </p:sp>
      <p:sp>
        <p:nvSpPr>
          <p:cNvPr id="1048813" name="Slide Number Placeholder 1048812"/>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pPr lvl="0" algn="r" eaLnBrk="1" latinLnBrk="1" hangingPunct="1">
                <a:spcBef>
                  <a:spcPct val="0"/>
                </a:spcBef>
              </a:pPr>
              <a:t>‹#›</a:t>
            </a:fld>
            <a:endParaRPr lang="en-US" altLang="en-US" sz="1400"/>
          </a:p>
        </p:txBody>
      </p:sp>
      <p:sp>
        <p:nvSpPr>
          <p:cNvPr id="1048814" name="Footer Placeholder 1048813"/>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p>
        </p:txBody>
      </p:sp>
    </p:spTree>
  </p:cSld>
  <p:clrMapOvr>
    <a:masterClrMapping/>
  </p:clrMapOvr>
  <p:transition>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010"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1049011"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012"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13"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014"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15" name="Date Placeholder 1049014"/>
          <p:cNvSpPr>
            <a:spLocks noGrp="1"/>
          </p:cNvSpPr>
          <p:nvPr>
            <p:ph type="dt" sz="half" idx="2"/>
          </p:nvPr>
        </p:nvSpPr>
        <p:spPr>
          <a:xfrm>
            <a:off x="3048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9016" name="Slide Number Placeholder 1049015"/>
          <p:cNvSpPr>
            <a:spLocks noGrp="1"/>
          </p:cNvSpPr>
          <p:nvPr>
            <p:ph type="sldNum" sz="quarter" idx="4"/>
          </p:nvPr>
        </p:nvSpPr>
        <p:spPr>
          <a:xfrm>
            <a:off x="65532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9017" name="Footer Placeholder 1049016"/>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transition>
    <p:wedg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000" name="Title 1"/>
          <p:cNvSpPr>
            <a:spLocks noGrp="1"/>
          </p:cNvSpPr>
          <p:nvPr>
            <p:ph type="title"/>
          </p:nvPr>
        </p:nvSpPr>
        <p:spPr/>
        <p:txBody>
          <a:bodyPr/>
          <a:lstStyle/>
          <a:p>
            <a:r>
              <a:rPr lang="en-US" smtClean="0"/>
              <a:t>Click to edit Master title style</a:t>
            </a:r>
            <a:endParaRPr lang="en-US"/>
          </a:p>
        </p:txBody>
      </p:sp>
      <p:sp>
        <p:nvSpPr>
          <p:cNvPr id="1049001" name="Date Placeholder 1049000"/>
          <p:cNvSpPr>
            <a:spLocks noGrp="1"/>
          </p:cNvSpPr>
          <p:nvPr>
            <p:ph type="dt" sz="half" idx="2"/>
          </p:nvPr>
        </p:nvSpPr>
        <p:spPr>
          <a:xfrm>
            <a:off x="3048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9002" name="Slide Number Placeholder 1049001"/>
          <p:cNvSpPr>
            <a:spLocks noGrp="1"/>
          </p:cNvSpPr>
          <p:nvPr>
            <p:ph type="sldNum" sz="quarter" idx="4"/>
          </p:nvPr>
        </p:nvSpPr>
        <p:spPr>
          <a:xfrm>
            <a:off x="65532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9003" name="Footer Placeholder 1049002"/>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transition>
    <p:wedg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96" name="Date Placeholder 1048795"/>
          <p:cNvSpPr>
            <a:spLocks noGrp="1"/>
          </p:cNvSpPr>
          <p:nvPr>
            <p:ph type="dt" sz="half" idx="2"/>
          </p:nvPr>
        </p:nvSpPr>
        <p:spPr>
          <a:xfrm>
            <a:off x="3048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797" name="Slide Number Placeholder 1048796"/>
          <p:cNvSpPr>
            <a:spLocks noGrp="1"/>
          </p:cNvSpPr>
          <p:nvPr>
            <p:ph type="sldNum" sz="quarter" idx="4"/>
          </p:nvPr>
        </p:nvSpPr>
        <p:spPr>
          <a:xfrm>
            <a:off x="65532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798" name="Footer Placeholder 1048797"/>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transition>
    <p:wedg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83"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1048984"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85"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986" name="Date Placeholder 1048985"/>
          <p:cNvSpPr>
            <a:spLocks noGrp="1"/>
          </p:cNvSpPr>
          <p:nvPr>
            <p:ph type="dt" sz="half" idx="2"/>
          </p:nvPr>
        </p:nvSpPr>
        <p:spPr>
          <a:xfrm>
            <a:off x="3048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987" name="Slide Number Placeholder 1048986"/>
          <p:cNvSpPr>
            <a:spLocks noGrp="1"/>
          </p:cNvSpPr>
          <p:nvPr>
            <p:ph type="sldNum" sz="quarter" idx="4"/>
          </p:nvPr>
        </p:nvSpPr>
        <p:spPr>
          <a:xfrm>
            <a:off x="65532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988" name="Footer Placeholder 1048987"/>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transition>
    <p:wedg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004"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1049005"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pP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1049006"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007" name="Date Placeholder 1049006"/>
          <p:cNvSpPr>
            <a:spLocks noGrp="1"/>
          </p:cNvSpPr>
          <p:nvPr>
            <p:ph type="dt" sz="half" idx="2"/>
          </p:nvPr>
        </p:nvSpPr>
        <p:spPr>
          <a:xfrm>
            <a:off x="3048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9008" name="Slide Number Placeholder 1049007"/>
          <p:cNvSpPr>
            <a:spLocks noGrp="1"/>
          </p:cNvSpPr>
          <p:nvPr>
            <p:ph type="sldNum" sz="quarter" idx="4"/>
          </p:nvPr>
        </p:nvSpPr>
        <p:spPr>
          <a:xfrm>
            <a:off x="65532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9009" name="Footer Placeholder 104900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transition>
    <p:wedg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023" name="Title 1"/>
          <p:cNvSpPr>
            <a:spLocks noGrp="1"/>
          </p:cNvSpPr>
          <p:nvPr>
            <p:ph type="title"/>
          </p:nvPr>
        </p:nvSpPr>
        <p:spPr/>
        <p:txBody>
          <a:bodyPr/>
          <a:lstStyle/>
          <a:p>
            <a:r>
              <a:rPr lang="en-US" smtClean="0"/>
              <a:t>Click to edit Master title style</a:t>
            </a:r>
            <a:endParaRPr lang="en-US"/>
          </a:p>
        </p:txBody>
      </p:sp>
      <p:sp>
        <p:nvSpPr>
          <p:cNvPr id="1049024"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25" name="Date Placeholder 1049024"/>
          <p:cNvSpPr>
            <a:spLocks noGrp="1"/>
          </p:cNvSpPr>
          <p:nvPr>
            <p:ph type="dt" sz="half" idx="2"/>
          </p:nvPr>
        </p:nvSpPr>
        <p:spPr>
          <a:xfrm>
            <a:off x="3048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9026" name="Slide Number Placeholder 1049025"/>
          <p:cNvSpPr>
            <a:spLocks noGrp="1"/>
          </p:cNvSpPr>
          <p:nvPr>
            <p:ph type="sldNum" sz="quarter" idx="4"/>
          </p:nvPr>
        </p:nvSpPr>
        <p:spPr>
          <a:xfrm>
            <a:off x="65532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9027" name="Footer Placeholder 1049026"/>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transition>
    <p:wedg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018"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1049019"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20" name="Date Placeholder 1049019"/>
          <p:cNvSpPr>
            <a:spLocks noGrp="1"/>
          </p:cNvSpPr>
          <p:nvPr>
            <p:ph type="dt" sz="half" idx="2"/>
          </p:nvPr>
        </p:nvSpPr>
        <p:spPr>
          <a:xfrm>
            <a:off x="3048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9021" name="Slide Number Placeholder 1049020"/>
          <p:cNvSpPr>
            <a:spLocks noGrp="1"/>
          </p:cNvSpPr>
          <p:nvPr>
            <p:ph type="sldNum" sz="quarter" idx="4"/>
          </p:nvPr>
        </p:nvSpPr>
        <p:spPr>
          <a:xfrm>
            <a:off x="65532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9022" name="Footer Placeholder 1049021"/>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Tree>
  </p:cSld>
  <p:clrMapOvr>
    <a:masterClrMapping/>
  </p:clrMapOvr>
  <p:transition>
    <p:wedg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grpSp>
        <p:nvGrpSpPr>
          <p:cNvPr id="180" name="Group 179"/>
          <p:cNvGrpSpPr/>
          <p:nvPr/>
        </p:nvGrpSpPr>
        <p:grpSpPr>
          <a:xfrm>
            <a:off x="0" y="6350"/>
            <a:ext cx="9140825" cy="6851650"/>
            <a:chOff x="0" y="4"/>
            <a:chExt cx="5758" cy="4316"/>
          </a:xfrm>
        </p:grpSpPr>
        <p:grpSp>
          <p:nvGrpSpPr>
            <p:cNvPr id="181" name="Group 180"/>
            <p:cNvGrpSpPr/>
            <p:nvPr/>
          </p:nvGrpSpPr>
          <p:grpSpPr>
            <a:xfrm>
              <a:off x="0" y="1161"/>
              <a:ext cx="5758" cy="3159"/>
              <a:chOff x="0" y="1161"/>
              <a:chExt cx="5758" cy="3159"/>
            </a:xfrm>
          </p:grpSpPr>
          <p:sp>
            <p:nvSpPr>
              <p:cNvPr id="1048851" name="Freeform 1048850"/>
              <p:cNvSpPr/>
              <p:nvPr/>
            </p:nvSpPr>
            <p:spPr bwMode="hidden">
              <a:xfrm>
                <a:off x="558" y="1161"/>
                <a:ext cx="5200" cy="3159"/>
              </a:xfrm>
              <a:custGeom>
                <a:avLst/>
                <a:gdLst>
                  <a:gd name="l" fmla="*/ 0 w 5184"/>
                  <a:gd name="t" fmla="*/ 0 h 3159"/>
                  <a:gd name="r" fmla="*/ 5184 w 5184"/>
                  <a:gd name="b" fmla="*/ 3159 h 3159"/>
                </a:gdLst>
                <a:ahLst/>
                <a:cxnLst/>
                <a:rect l="l" t="t" r="r" b="b"/>
                <a:pathLst>
                  <a:path w="5184" h="3159">
                    <a:moveTo>
                      <a:pt x="0" y="3159"/>
                    </a:moveTo>
                    <a:lnTo>
                      <a:pt x="5184" y="3159"/>
                    </a:lnTo>
                    <a:lnTo>
                      <a:pt x="5184" y="0"/>
                    </a:lnTo>
                    <a:lnTo>
                      <a:pt x="0" y="0"/>
                    </a:lnTo>
                    <a:lnTo>
                      <a:pt x="0" y="3159"/>
                    </a:lnTo>
                    <a:lnTo>
                      <a:pt x="0" y="3159"/>
                    </a:lnTo>
                  </a:path>
                </a:pathLst>
              </a:custGeom>
              <a:gradFill rotWithShape="0">
                <a:gsLst>
                  <a:gs pos="0">
                    <a:schemeClr val="lt1">
                      <a:alpha val="100000"/>
                    </a:schemeClr>
                  </a:gs>
                  <a:gs pos="100000">
                    <a:schemeClr val="dk2">
                      <a:alpha val="100000"/>
                    </a:schemeClr>
                  </a:gs>
                </a:gsLst>
                <a:lin ang="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latin typeface="Monotype Corsiva" pitchFamily="66" charset="0"/>
                </a:endParaRPr>
              </a:p>
            </p:txBody>
          </p:sp>
          <p:sp>
            <p:nvSpPr>
              <p:cNvPr id="1048852" name="Freeform 1048851"/>
              <p:cNvSpPr/>
              <p:nvPr/>
            </p:nvSpPr>
            <p:spPr bwMode="hidden">
              <a:xfrm>
                <a:off x="0" y="1161"/>
                <a:ext cx="558" cy="3159"/>
              </a:xfrm>
              <a:custGeom>
                <a:avLst/>
                <a:gdLst>
                  <a:gd name="l" fmla="*/ 0 w 556"/>
                  <a:gd name="t" fmla="*/ 0 h 3159"/>
                  <a:gd name="r" fmla="*/ 556 w 556"/>
                  <a:gd name="b" fmla="*/ 3159 h 3159"/>
                </a:gdLst>
                <a:ahLst/>
                <a:cxnLst/>
                <a:rect l="l" t="t" r="r" b="b"/>
                <a:pathLst>
                  <a:path w="556" h="3159">
                    <a:moveTo>
                      <a:pt x="0" y="0"/>
                    </a:moveTo>
                    <a:lnTo>
                      <a:pt x="0" y="3159"/>
                    </a:lnTo>
                    <a:lnTo>
                      <a:pt x="556" y="3159"/>
                    </a:lnTo>
                    <a:lnTo>
                      <a:pt x="556" y="0"/>
                    </a:lnTo>
                    <a:lnTo>
                      <a:pt x="0" y="0"/>
                    </a:lnTo>
                    <a:lnTo>
                      <a:pt x="0" y="0"/>
                    </a:lnTo>
                  </a:path>
                </a:pathLst>
              </a:custGeom>
              <a:gradFill rotWithShape="0">
                <a:gsLst>
                  <a:gs pos="0">
                    <a:schemeClr val="lt1">
                      <a:alpha val="100000"/>
                    </a:schemeClr>
                  </a:gs>
                  <a:gs pos="100000">
                    <a:schemeClr val="dk2">
                      <a:alpha val="100000"/>
                    </a:scheme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latin typeface="Monotype Corsiva" pitchFamily="66" charset="0"/>
                </a:endParaRPr>
              </a:p>
            </p:txBody>
          </p:sp>
        </p:grpSp>
        <p:sp>
          <p:nvSpPr>
            <p:cNvPr id="1048853" name="Freeform 1048852"/>
            <p:cNvSpPr/>
            <p:nvPr/>
          </p:nvSpPr>
          <p:spPr bwMode="ltGray">
            <a:xfrm>
              <a:off x="552" y="951"/>
              <a:ext cx="12" cy="420"/>
            </a:xfrm>
            <a:custGeom>
              <a:avLst/>
              <a:gdLst>
                <a:gd name="l" fmla="*/ 0 w 12"/>
                <a:gd name="t" fmla="*/ 0 h 420"/>
                <a:gd name="r" fmla="*/ 12 w 12"/>
                <a:gd name="b" fmla="*/ 420 h 420"/>
              </a:gdLst>
              <a:ahLst/>
              <a:cxnLst/>
              <a:rect l="l" t="t" r="r" b="b"/>
              <a:pathLst>
                <a:path w="12" h="420">
                  <a:moveTo>
                    <a:pt x="0" y="0"/>
                  </a:moveTo>
                  <a:lnTo>
                    <a:pt x="0" y="420"/>
                  </a:lnTo>
                  <a:lnTo>
                    <a:pt x="12" y="420"/>
                  </a:lnTo>
                  <a:lnTo>
                    <a:pt x="12" y="0"/>
                  </a:lnTo>
                  <a:lnTo>
                    <a:pt x="0" y="0"/>
                  </a:lnTo>
                  <a:lnTo>
                    <a:pt x="0" y="0"/>
                  </a:lnTo>
                </a:path>
              </a:pathLst>
            </a:custGeom>
            <a:gradFill rotWithShape="0">
              <a:gsLst>
                <a:gs pos="0">
                  <a:schemeClr val="accent2">
                    <a:alpha val="100000"/>
                  </a:schemeClr>
                </a:gs>
                <a:gs pos="50000">
                  <a:schemeClr val="hlink">
                    <a:alpha val="100000"/>
                  </a:schemeClr>
                </a:gs>
                <a:gs pos="100000">
                  <a:schemeClr val="accent2">
                    <a:alpha val="100000"/>
                  </a:scheme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latin typeface="Monotype Corsiva" pitchFamily="66" charset="0"/>
              </a:endParaRPr>
            </a:p>
          </p:txBody>
        </p:sp>
        <p:sp>
          <p:nvSpPr>
            <p:cNvPr id="1048854" name="Freeform 1048853"/>
            <p:cNvSpPr/>
            <p:nvPr/>
          </p:nvSpPr>
          <p:spPr bwMode="ltGray">
            <a:xfrm>
              <a:off x="767" y="1155"/>
              <a:ext cx="252" cy="12"/>
            </a:xfrm>
            <a:custGeom>
              <a:avLst/>
              <a:gdLst>
                <a:gd name="l" fmla="*/ 0 w 251"/>
                <a:gd name="t" fmla="*/ 0 h 12"/>
                <a:gd name="r" fmla="*/ 251 w 251"/>
                <a:gd name="b" fmla="*/ 12 h 12"/>
              </a:gdLst>
              <a:ahLst/>
              <a:cxnLst/>
              <a:rect l="l" t="t" r="r" b="b"/>
              <a:pathLst>
                <a:path w="251" h="12">
                  <a:moveTo>
                    <a:pt x="251" y="0"/>
                  </a:moveTo>
                  <a:lnTo>
                    <a:pt x="0" y="0"/>
                  </a:lnTo>
                  <a:lnTo>
                    <a:pt x="0" y="12"/>
                  </a:lnTo>
                  <a:lnTo>
                    <a:pt x="251" y="12"/>
                  </a:lnTo>
                  <a:lnTo>
                    <a:pt x="251" y="0"/>
                  </a:lnTo>
                  <a:lnTo>
                    <a:pt x="251" y="0"/>
                  </a:lnTo>
                </a:path>
              </a:pathLst>
            </a:custGeom>
            <a:gradFill rotWithShape="0">
              <a:gsLst>
                <a:gs pos="0">
                  <a:schemeClr val="accent2">
                    <a:alpha val="100000"/>
                  </a:schemeClr>
                </a:gs>
                <a:gs pos="100000">
                  <a:schemeClr val="dk2">
                    <a:alpha val="100000"/>
                  </a:schemeClr>
                </a:gs>
              </a:gsLst>
              <a:lin ang="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latin typeface="Monotype Corsiva" pitchFamily="66" charset="0"/>
              </a:endParaRPr>
            </a:p>
          </p:txBody>
        </p:sp>
        <p:sp>
          <p:nvSpPr>
            <p:cNvPr id="1048855" name="Freeform 1048854"/>
            <p:cNvSpPr/>
            <p:nvPr/>
          </p:nvSpPr>
          <p:spPr bwMode="ltGray">
            <a:xfrm>
              <a:off x="0" y="1155"/>
              <a:ext cx="351" cy="12"/>
            </a:xfrm>
            <a:custGeom>
              <a:avLst/>
              <a:gdLst>
                <a:gd name="l" fmla="*/ 0 w 251"/>
                <a:gd name="t" fmla="*/ 0 h 12"/>
                <a:gd name="r" fmla="*/ 251 w 251"/>
                <a:gd name="b" fmla="*/ 12 h 12"/>
              </a:gdLst>
              <a:ahLst/>
              <a:cxnLst/>
              <a:rect l="l" t="t" r="r" b="b"/>
              <a:pathLst>
                <a:path w="251" h="12">
                  <a:moveTo>
                    <a:pt x="0" y="0"/>
                  </a:moveTo>
                  <a:lnTo>
                    <a:pt x="0" y="12"/>
                  </a:lnTo>
                  <a:lnTo>
                    <a:pt x="251" y="12"/>
                  </a:lnTo>
                  <a:lnTo>
                    <a:pt x="251" y="0"/>
                  </a:lnTo>
                  <a:lnTo>
                    <a:pt x="0" y="0"/>
                  </a:lnTo>
                  <a:lnTo>
                    <a:pt x="0" y="0"/>
                  </a:lnTo>
                </a:path>
              </a:pathLst>
            </a:custGeom>
            <a:gradFill rotWithShape="0">
              <a:gsLst>
                <a:gs pos="0">
                  <a:schemeClr val="dk2">
                    <a:alpha val="100000"/>
                  </a:schemeClr>
                </a:gs>
                <a:gs pos="100000">
                  <a:schemeClr val="accent2">
                    <a:alpha val="100000"/>
                  </a:schemeClr>
                </a:gs>
              </a:gsLst>
              <a:lin ang="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latin typeface="Monotype Corsiva" pitchFamily="66" charset="0"/>
              </a:endParaRPr>
            </a:p>
          </p:txBody>
        </p:sp>
        <p:grpSp>
          <p:nvGrpSpPr>
            <p:cNvPr id="182" name="Group 181"/>
            <p:cNvGrpSpPr/>
            <p:nvPr/>
          </p:nvGrpSpPr>
          <p:grpSpPr>
            <a:xfrm>
              <a:off x="348" y="4"/>
              <a:ext cx="5410" cy="4316"/>
              <a:chOff x="348" y="4"/>
              <a:chExt cx="5410" cy="4316"/>
            </a:xfrm>
          </p:grpSpPr>
          <p:sp>
            <p:nvSpPr>
              <p:cNvPr id="1048856" name="Freeform 1048855"/>
              <p:cNvSpPr/>
              <p:nvPr/>
            </p:nvSpPr>
            <p:spPr bwMode="ltGray">
              <a:xfrm>
                <a:off x="552" y="4"/>
                <a:ext cx="12" cy="695"/>
              </a:xfrm>
              <a:custGeom>
                <a:avLst/>
                <a:gdLst>
                  <a:gd name="l" fmla="*/ 0 w 12"/>
                  <a:gd name="t" fmla="*/ 0 h 695"/>
                  <a:gd name="r" fmla="*/ 12 w 12"/>
                  <a:gd name="b" fmla="*/ 695 h 695"/>
                </a:gdLst>
                <a:ahLst/>
                <a:cxnLst/>
                <a:rect l="l" t="t" r="r" b="b"/>
                <a:pathLst>
                  <a:path w="12" h="695">
                    <a:moveTo>
                      <a:pt x="12" y="0"/>
                    </a:moveTo>
                    <a:lnTo>
                      <a:pt x="0" y="0"/>
                    </a:lnTo>
                    <a:lnTo>
                      <a:pt x="0" y="695"/>
                    </a:lnTo>
                    <a:lnTo>
                      <a:pt x="12" y="695"/>
                    </a:lnTo>
                    <a:lnTo>
                      <a:pt x="12" y="0"/>
                    </a:lnTo>
                    <a:lnTo>
                      <a:pt x="12" y="0"/>
                    </a:lnTo>
                  </a:path>
                </a:pathLst>
              </a:custGeom>
              <a:gradFill rotWithShape="0">
                <a:gsLst>
                  <a:gs pos="0">
                    <a:schemeClr val="lt1">
                      <a:alpha val="100000"/>
                    </a:schemeClr>
                  </a:gs>
                  <a:gs pos="100000">
                    <a:schemeClr val="dk2">
                      <a:alpha val="100000"/>
                    </a:scheme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latin typeface="Monotype Corsiva" pitchFamily="66" charset="0"/>
                </a:endParaRPr>
              </a:p>
            </p:txBody>
          </p:sp>
          <p:sp>
            <p:nvSpPr>
              <p:cNvPr id="1048857" name="Freeform 1048856"/>
              <p:cNvSpPr/>
              <p:nvPr/>
            </p:nvSpPr>
            <p:spPr bwMode="ltGray">
              <a:xfrm>
                <a:off x="552" y="1623"/>
                <a:ext cx="12" cy="2697"/>
              </a:xfrm>
              <a:custGeom>
                <a:avLst/>
                <a:gdLst>
                  <a:gd name="l" fmla="*/ 0 w 12"/>
                  <a:gd name="t" fmla="*/ 0 h 2697"/>
                  <a:gd name="r" fmla="*/ 12 w 12"/>
                  <a:gd name="b" fmla="*/ 2697 h 2697"/>
                </a:gdLst>
                <a:ahLst/>
                <a:cxnLst/>
                <a:rect l="l" t="t" r="r" b="b"/>
                <a:pathLst>
                  <a:path w="12" h="2697">
                    <a:moveTo>
                      <a:pt x="0" y="2697"/>
                    </a:moveTo>
                    <a:lnTo>
                      <a:pt x="12" y="2697"/>
                    </a:lnTo>
                    <a:lnTo>
                      <a:pt x="12" y="0"/>
                    </a:lnTo>
                    <a:lnTo>
                      <a:pt x="0" y="0"/>
                    </a:lnTo>
                    <a:lnTo>
                      <a:pt x="0" y="2697"/>
                    </a:lnTo>
                    <a:lnTo>
                      <a:pt x="0" y="2697"/>
                    </a:lnTo>
                  </a:path>
                </a:pathLst>
              </a:custGeom>
              <a:gradFill rotWithShape="0">
                <a:gsLst>
                  <a:gs pos="0">
                    <a:schemeClr val="dk2">
                      <a:alpha val="100000"/>
                    </a:schemeClr>
                  </a:gs>
                  <a:gs pos="100000">
                    <a:schemeClr val="lt1">
                      <a:alpha val="100000"/>
                    </a:scheme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latin typeface="Monotype Corsiva" pitchFamily="66" charset="0"/>
                </a:endParaRPr>
              </a:p>
            </p:txBody>
          </p:sp>
          <p:sp>
            <p:nvSpPr>
              <p:cNvPr id="1048858" name="Freeform 1048857"/>
              <p:cNvSpPr/>
              <p:nvPr/>
            </p:nvSpPr>
            <p:spPr bwMode="ltGray">
              <a:xfrm>
                <a:off x="1019" y="1155"/>
                <a:ext cx="4739" cy="12"/>
              </a:xfrm>
              <a:custGeom>
                <a:avLst/>
                <a:gdLst>
                  <a:gd name="l" fmla="*/ 0 w 4724"/>
                  <a:gd name="t" fmla="*/ 0 h 12"/>
                  <a:gd name="r" fmla="*/ 4724 w 4724"/>
                  <a:gd name="b" fmla="*/ 12 h 12"/>
                </a:gdLst>
                <a:ahLst/>
                <a:cxnLst/>
                <a:rect l="l" t="t" r="r" b="b"/>
                <a:pathLst>
                  <a:path w="4724" h="12">
                    <a:moveTo>
                      <a:pt x="4724" y="0"/>
                    </a:moveTo>
                    <a:lnTo>
                      <a:pt x="0" y="0"/>
                    </a:lnTo>
                    <a:lnTo>
                      <a:pt x="0" y="12"/>
                    </a:lnTo>
                    <a:lnTo>
                      <a:pt x="4724" y="12"/>
                    </a:lnTo>
                    <a:lnTo>
                      <a:pt x="4724" y="0"/>
                    </a:lnTo>
                    <a:lnTo>
                      <a:pt x="4724" y="0"/>
                    </a:lnTo>
                  </a:path>
                </a:pathLst>
              </a:custGeom>
              <a:gradFill rotWithShape="0">
                <a:gsLst>
                  <a:gs pos="0">
                    <a:schemeClr val="dk2">
                      <a:alpha val="100000"/>
                    </a:schemeClr>
                  </a:gs>
                  <a:gs pos="100000">
                    <a:schemeClr val="lt1">
                      <a:alpha val="100000"/>
                    </a:schemeClr>
                  </a:gs>
                </a:gsLst>
                <a:lin ang="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latin typeface="Monotype Corsiva" pitchFamily="66" charset="0"/>
                </a:endParaRPr>
              </a:p>
            </p:txBody>
          </p:sp>
          <p:sp>
            <p:nvSpPr>
              <p:cNvPr id="1048859" name="Freeform 1048858"/>
              <p:cNvSpPr/>
              <p:nvPr/>
            </p:nvSpPr>
            <p:spPr bwMode="ltGray">
              <a:xfrm>
                <a:off x="552" y="1371"/>
                <a:ext cx="12" cy="252"/>
              </a:xfrm>
              <a:custGeom>
                <a:avLst/>
                <a:gdLst>
                  <a:gd name="l" fmla="*/ 0 w 12"/>
                  <a:gd name="t" fmla="*/ 0 h 252"/>
                  <a:gd name="r" fmla="*/ 12 w 12"/>
                  <a:gd name="b" fmla="*/ 252 h 252"/>
                </a:gdLst>
                <a:ahLst/>
                <a:cxnLst/>
                <a:rect l="l" t="t" r="r" b="b"/>
                <a:pathLst>
                  <a:path w="12" h="252">
                    <a:moveTo>
                      <a:pt x="0" y="252"/>
                    </a:moveTo>
                    <a:lnTo>
                      <a:pt x="12" y="252"/>
                    </a:lnTo>
                    <a:lnTo>
                      <a:pt x="12" y="0"/>
                    </a:lnTo>
                    <a:lnTo>
                      <a:pt x="0" y="0"/>
                    </a:lnTo>
                    <a:lnTo>
                      <a:pt x="0" y="252"/>
                    </a:lnTo>
                    <a:lnTo>
                      <a:pt x="0" y="252"/>
                    </a:lnTo>
                  </a:path>
                </a:pathLst>
              </a:custGeom>
              <a:gradFill rotWithShape="0">
                <a:gsLst>
                  <a:gs pos="0">
                    <a:schemeClr val="accent2">
                      <a:alpha val="100000"/>
                    </a:schemeClr>
                  </a:gs>
                  <a:gs pos="100000">
                    <a:schemeClr val="dk2">
                      <a:alpha val="100000"/>
                    </a:scheme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latin typeface="Monotype Corsiva" pitchFamily="66" charset="0"/>
                </a:endParaRPr>
              </a:p>
            </p:txBody>
          </p:sp>
          <p:sp>
            <p:nvSpPr>
              <p:cNvPr id="1048860" name="Freeform 1048859"/>
              <p:cNvSpPr/>
              <p:nvPr/>
            </p:nvSpPr>
            <p:spPr bwMode="ltGray">
              <a:xfrm>
                <a:off x="552" y="699"/>
                <a:ext cx="12" cy="252"/>
              </a:xfrm>
              <a:custGeom>
                <a:avLst/>
                <a:gdLst>
                  <a:gd name="l" fmla="*/ 0 w 12"/>
                  <a:gd name="t" fmla="*/ 0 h 252"/>
                  <a:gd name="r" fmla="*/ 12 w 12"/>
                  <a:gd name="b" fmla="*/ 252 h 252"/>
                </a:gdLst>
                <a:ahLst/>
                <a:cxnLst/>
                <a:rect l="l" t="t" r="r" b="b"/>
                <a:pathLst>
                  <a:path w="12" h="252">
                    <a:moveTo>
                      <a:pt x="12" y="0"/>
                    </a:moveTo>
                    <a:lnTo>
                      <a:pt x="0" y="0"/>
                    </a:lnTo>
                    <a:lnTo>
                      <a:pt x="0" y="252"/>
                    </a:lnTo>
                    <a:lnTo>
                      <a:pt x="12" y="252"/>
                    </a:lnTo>
                    <a:lnTo>
                      <a:pt x="12" y="0"/>
                    </a:lnTo>
                    <a:lnTo>
                      <a:pt x="12" y="0"/>
                    </a:lnTo>
                  </a:path>
                </a:pathLst>
              </a:custGeom>
              <a:gradFill rotWithShape="0">
                <a:gsLst>
                  <a:gs pos="0">
                    <a:schemeClr val="dk2">
                      <a:alpha val="100000"/>
                    </a:schemeClr>
                  </a:gs>
                  <a:gs pos="100000">
                    <a:schemeClr val="accent2">
                      <a:alpha val="100000"/>
                    </a:scheme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latin typeface="Monotype Corsiva" pitchFamily="66" charset="0"/>
                </a:endParaRPr>
              </a:p>
            </p:txBody>
          </p:sp>
          <p:sp>
            <p:nvSpPr>
              <p:cNvPr id="1048861" name="Freeform 1048860"/>
              <p:cNvSpPr/>
              <p:nvPr/>
            </p:nvSpPr>
            <p:spPr bwMode="ltGray">
              <a:xfrm>
                <a:off x="348" y="1155"/>
                <a:ext cx="419" cy="12"/>
              </a:xfrm>
              <a:custGeom>
                <a:avLst/>
                <a:gdLst>
                  <a:gd name="l" fmla="*/ 0 w 418"/>
                  <a:gd name="t" fmla="*/ 0 h 12"/>
                  <a:gd name="r" fmla="*/ 418 w 418"/>
                  <a:gd name="b" fmla="*/ 12 h 12"/>
                </a:gdLst>
                <a:ahLst/>
                <a:cxnLst/>
                <a:rect l="l" t="t" r="r" b="b"/>
                <a:pathLst>
                  <a:path w="418" h="12">
                    <a:moveTo>
                      <a:pt x="0" y="0"/>
                    </a:moveTo>
                    <a:lnTo>
                      <a:pt x="0" y="12"/>
                    </a:lnTo>
                    <a:lnTo>
                      <a:pt x="418" y="12"/>
                    </a:lnTo>
                    <a:lnTo>
                      <a:pt x="418" y="0"/>
                    </a:lnTo>
                    <a:lnTo>
                      <a:pt x="0" y="0"/>
                    </a:lnTo>
                    <a:lnTo>
                      <a:pt x="0" y="0"/>
                    </a:lnTo>
                  </a:path>
                </a:pathLst>
              </a:custGeom>
              <a:gradFill rotWithShape="0">
                <a:gsLst>
                  <a:gs pos="0">
                    <a:schemeClr val="accent2">
                      <a:alpha val="100000"/>
                    </a:schemeClr>
                  </a:gs>
                  <a:gs pos="50000">
                    <a:schemeClr val="hlink">
                      <a:alpha val="100000"/>
                    </a:schemeClr>
                  </a:gs>
                  <a:gs pos="100000">
                    <a:schemeClr val="accent2">
                      <a:alpha val="100000"/>
                    </a:schemeClr>
                  </a:gs>
                </a:gsLst>
                <a:lin ang="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latin typeface="Monotype Corsiva" pitchFamily="66" charset="0"/>
                </a:endParaRPr>
              </a:p>
            </p:txBody>
          </p:sp>
        </p:grpSp>
      </p:grpSp>
      <p:sp>
        <p:nvSpPr>
          <p:cNvPr id="1048862" name="Date Placeholder 1048861"/>
          <p:cNvSpPr>
            <a:spLocks noGrp="1"/>
          </p:cNvSpPr>
          <p:nvPr>
            <p:ph type="dt" sz="quarter" idx="2"/>
          </p:nvPr>
        </p:nvSpPr>
        <p:spPr>
          <a:xfrm>
            <a:off x="10668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endParaRPr lang="en-US" altLang="en-US" sz="1000">
              <a:effectLst>
                <a:outerShdw blurRad="38100" dist="38100" dir="2700000" algn="tl">
                  <a:srgbClr val="C0C0C0"/>
                </a:outerShdw>
              </a:effectLst>
            </a:endParaRPr>
          </a:p>
        </p:txBody>
      </p:sp>
      <p:sp>
        <p:nvSpPr>
          <p:cNvPr id="1048863" name="Footer Placeholder 1048862"/>
          <p:cNvSpPr>
            <a:spLocks noGrp="1"/>
          </p:cNvSpPr>
          <p:nvPr>
            <p:ph type="ftr" sz="quarter" idx="3"/>
          </p:nvPr>
        </p:nvSpPr>
        <p:spPr>
          <a:xfrm>
            <a:off x="33528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000">
              <a:effectLst>
                <a:outerShdw blurRad="38100" dist="38100" dir="2700000" algn="tl">
                  <a:srgbClr val="C0C0C0"/>
                </a:outerShdw>
              </a:effectLst>
            </a:endParaRPr>
          </a:p>
        </p:txBody>
      </p:sp>
      <p:sp>
        <p:nvSpPr>
          <p:cNvPr id="1048864" name="Slide Number Placeholder 1048863"/>
          <p:cNvSpPr>
            <a:spLocks noGrp="1"/>
          </p:cNvSpPr>
          <p:nvPr>
            <p:ph type="sldNum" sz="quarter" idx="4"/>
          </p:nvPr>
        </p:nvSpPr>
        <p:spPr>
          <a:xfrm>
            <a:off x="67056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000">
                <a:effectLst>
                  <a:outerShdw blurRad="38100" dist="38100" dir="2700000" algn="tl">
                    <a:srgbClr val="C0C0C0"/>
                  </a:outerShdw>
                </a:effectLst>
              </a:rPr>
              <a:pPr lvl="0" algn="r" eaLnBrk="1" latinLnBrk="1" hangingPunct="1">
                <a:spcBef>
                  <a:spcPct val="0"/>
                </a:spcBef>
              </a:pPr>
              <a:t>‹#›</a:t>
            </a:fld>
            <a:endParaRPr lang="en-US" altLang="en-US" sz="1000">
              <a:effectLst>
                <a:outerShdw blurRad="38100" dist="38100" dir="2700000" algn="tl">
                  <a:srgbClr val="C0C0C0"/>
                </a:outerShdw>
              </a:effectLst>
            </a:endParaRPr>
          </a:p>
        </p:txBody>
      </p:sp>
      <p:sp>
        <p:nvSpPr>
          <p:cNvPr id="104886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lvl1pPr>
          </a:lstStyle>
          <a:p>
            <a:r>
              <a:rPr lang="en-US"/>
              <a:t>Click to edit Master subtitle style</a:t>
            </a:r>
          </a:p>
        </p:txBody>
      </p:sp>
      <p:sp>
        <p:nvSpPr>
          <p:cNvPr id="1048866" name="Rectangle 16"/>
          <p:cNvSpPr>
            <a:spLocks noGrp="1" noChangeArrowheads="1"/>
          </p:cNvSpPr>
          <p:nvPr>
            <p:ph type="ctrTitle" sz="quarter"/>
          </p:nvPr>
        </p:nvSpPr>
        <p:spPr>
          <a:xfrm>
            <a:off x="1066800" y="1997075"/>
            <a:ext cx="7086600" cy="1431925"/>
          </a:xfrm>
        </p:spPr>
        <p:txBody>
          <a:bodyPr anchor="b"/>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15" name="Title 1"/>
          <p:cNvSpPr>
            <a:spLocks noGrp="1"/>
          </p:cNvSpPr>
          <p:nvPr>
            <p:ph type="title"/>
          </p:nvPr>
        </p:nvSpPr>
        <p:spPr/>
        <p:txBody>
          <a:bodyPr/>
          <a:lstStyle/>
          <a:p>
            <a:r>
              <a:rPr lang="en-US" smtClean="0"/>
              <a:t>Click to edit Master title style</a:t>
            </a:r>
            <a:endParaRPr lang="en-US"/>
          </a:p>
        </p:txBody>
      </p:sp>
      <p:sp>
        <p:nvSpPr>
          <p:cNvPr id="1048816" name="Date Placeholder 1048815"/>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endParaRPr lang="en-US" altLang="en-US" sz="1400"/>
          </a:p>
        </p:txBody>
      </p:sp>
      <p:sp>
        <p:nvSpPr>
          <p:cNvPr id="1048817" name="Slide Number Placeholder 1048816"/>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pPr lvl="0" algn="r" eaLnBrk="1" latinLnBrk="1" hangingPunct="1">
                <a:spcBef>
                  <a:spcPct val="0"/>
                </a:spcBef>
              </a:pPr>
              <a:t>‹#›</a:t>
            </a:fld>
            <a:endParaRPr lang="en-US" altLang="en-US" sz="1400"/>
          </a:p>
        </p:txBody>
      </p:sp>
      <p:sp>
        <p:nvSpPr>
          <p:cNvPr id="1048818" name="Footer Placeholder 1048817"/>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048580"/>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endParaRPr lang="en-US" altLang="en-US" sz="1400"/>
          </a:p>
        </p:txBody>
      </p:sp>
      <p:sp>
        <p:nvSpPr>
          <p:cNvPr id="1048582" name="Slide Number Placeholder 1048581"/>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pPr lvl="0" algn="r" eaLnBrk="1" latinLnBrk="1" hangingPunct="1">
                <a:spcBef>
                  <a:spcPct val="0"/>
                </a:spcBef>
              </a:pPr>
              <a:t>‹#›</a:t>
            </a:fld>
            <a:endParaRPr lang="en-US" altLang="en-US" sz="1400"/>
          </a:p>
        </p:txBody>
      </p:sp>
      <p:sp>
        <p:nvSpPr>
          <p:cNvPr id="1048583" name="Footer Placeholder 1048582"/>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40"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1048841"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42"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843" name="Date Placeholder 1048842"/>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endParaRPr lang="en-US" altLang="en-US" sz="1400"/>
          </a:p>
        </p:txBody>
      </p:sp>
      <p:sp>
        <p:nvSpPr>
          <p:cNvPr id="1048844" name="Slide Number Placeholder 1048843"/>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pPr lvl="0" algn="r" eaLnBrk="1" latinLnBrk="1" hangingPunct="1">
                <a:spcBef>
                  <a:spcPct val="0"/>
                </a:spcBef>
              </a:pPr>
              <a:t>‹#›</a:t>
            </a:fld>
            <a:endParaRPr lang="en-US" altLang="en-US" sz="1400"/>
          </a:p>
        </p:txBody>
      </p:sp>
      <p:sp>
        <p:nvSpPr>
          <p:cNvPr id="1048845" name="Footer Placeholder 1048844"/>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24"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1048825"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1048826"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827" name="Date Placeholder 1048826"/>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endParaRPr lang="en-US" altLang="en-US" sz="1400"/>
          </a:p>
        </p:txBody>
      </p:sp>
      <p:sp>
        <p:nvSpPr>
          <p:cNvPr id="1048828" name="Slide Number Placeholder 1048827"/>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pPr lvl="0" algn="r" eaLnBrk="1" latinLnBrk="1" hangingPunct="1">
                <a:spcBef>
                  <a:spcPct val="0"/>
                </a:spcBef>
              </a:pPr>
              <a:t>‹#›</a:t>
            </a:fld>
            <a:endParaRPr lang="en-US" altLang="en-US" sz="1400"/>
          </a:p>
        </p:txBody>
      </p:sp>
      <p:sp>
        <p:nvSpPr>
          <p:cNvPr id="1048829" name="Footer Placeholder 104882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576" name="Title Placeholder 1048575"/>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p>
            <a:pPr lvl="0"/>
            <a:r>
              <a:rPr lang="en-US" altLang="en-US"/>
              <a:t>Click to edit Master title style</a:t>
            </a:r>
          </a:p>
        </p:txBody>
      </p:sp>
      <p:sp>
        <p:nvSpPr>
          <p:cNvPr id="1048577" name="Text Placeholder 1048576"/>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578" name="Date Placeholder 1048577"/>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endParaRPr lang="en-US" altLang="en-US" sz="1400"/>
          </a:p>
        </p:txBody>
      </p:sp>
      <p:sp>
        <p:nvSpPr>
          <p:cNvPr id="1048579" name="Footer Placeholder 104857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p>
        </p:txBody>
      </p:sp>
      <p:sp>
        <p:nvSpPr>
          <p:cNvPr id="1048580" name="Slide Number Placeholder 1048579"/>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pPr lvl="0" algn="r" eaLnBrk="1" latinLnBrk="1" hangingPunct="1">
                <a:spcBef>
                  <a:spcPct val="0"/>
                </a:spcBef>
              </a:pPr>
              <a:t>‹#›</a:t>
            </a:fld>
            <a:endParaRPr lang="en-US" altLang="en-US" sz="1400"/>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iming>
    <p:tnLst>
      <p:par>
        <p:cTn/>
      </p:par>
    </p:tnLst>
  </p:timing>
  <p:hf sldNum="0" ftr="0" dt="0"/>
  <p:txStyles>
    <p:titleStyle>
      <a:lvl1pPr algn="ctr" rtl="0" eaLnBrk="0" fontAlgn="base" hangingPunct="0">
        <a:spcBef>
          <a:spcPct val="0"/>
        </a:spcBef>
        <a:spcAft>
          <a:spcPct val="0"/>
        </a:spcAft>
        <a:defRPr sz="4400">
          <a:solidFill>
            <a:schemeClr val="tx2"/>
          </a:solidFill>
          <a:latin typeface="Calibri Light"/>
          <a:ea typeface="宋体"/>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宋体"/>
          <a:cs typeface="+mn-cs"/>
        </a:defRPr>
      </a:lvl1pPr>
      <a:lvl2pPr marL="742950" indent="-285750" algn="l" rtl="0" eaLnBrk="0" fontAlgn="base" hangingPunct="0">
        <a:spcBef>
          <a:spcPct val="20000"/>
        </a:spcBef>
        <a:spcAft>
          <a:spcPct val="0"/>
        </a:spcAft>
        <a:buChar char="–"/>
        <a:defRPr sz="2800">
          <a:solidFill>
            <a:schemeClr val="tx1"/>
          </a:solidFill>
          <a:latin typeface="Calibri"/>
        </a:defRPr>
      </a:lvl2pPr>
      <a:lvl3pPr marL="1143000" indent="-228600" algn="l" rtl="0" eaLnBrk="0" fontAlgn="base" hangingPunct="0">
        <a:spcBef>
          <a:spcPct val="20000"/>
        </a:spcBef>
        <a:spcAft>
          <a:spcPct val="0"/>
        </a:spcAft>
        <a:buChar char="•"/>
        <a:defRPr sz="2400">
          <a:solidFill>
            <a:schemeClr val="tx1"/>
          </a:solidFill>
          <a:latin typeface="Calibri"/>
        </a:defRPr>
      </a:lvl3pPr>
      <a:lvl4pPr marL="1600200" indent="-228600" algn="l" rtl="0" eaLnBrk="0" fontAlgn="base" hangingPunct="0">
        <a:spcBef>
          <a:spcPct val="20000"/>
        </a:spcBef>
        <a:spcAft>
          <a:spcPct val="0"/>
        </a:spcAft>
        <a:buChar char="–"/>
        <a:defRPr sz="2000">
          <a:solidFill>
            <a:schemeClr val="tx1"/>
          </a:solidFill>
          <a:latin typeface="Calibri"/>
        </a:defRPr>
      </a:lvl4pPr>
      <a:lvl5pPr marL="2057400" indent="-228600" algn="l" rtl="0" eaLnBrk="0" fontAlgn="base" hangingPunct="0">
        <a:spcBef>
          <a:spcPct val="20000"/>
        </a:spcBef>
        <a:spcAft>
          <a:spcPct val="0"/>
        </a:spcAft>
        <a:buChar char="»"/>
        <a:defRPr sz="2000">
          <a:solidFill>
            <a:schemeClr val="tx1"/>
          </a:solidFill>
          <a:latin typeface="Calibri"/>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Calibri"/>
          <a:ea typeface="宋体"/>
          <a:cs typeface="+mn-cs"/>
        </a:defRPr>
      </a:lvl1pPr>
      <a:lvl2pPr marL="457200" algn="l" defTabSz="914400" rtl="0" eaLnBrk="1" latinLnBrk="0" hangingPunct="1">
        <a:defRPr sz="1800" kern="1200">
          <a:solidFill>
            <a:schemeClr val="tx1"/>
          </a:solidFill>
          <a:latin typeface="Calibri"/>
          <a:ea typeface="宋体"/>
          <a:cs typeface="+mn-cs"/>
        </a:defRPr>
      </a:lvl2pPr>
      <a:lvl3pPr marL="914400" algn="l" defTabSz="914400" rtl="0" eaLnBrk="1" latinLnBrk="0" hangingPunct="1">
        <a:defRPr sz="1800" kern="1200">
          <a:solidFill>
            <a:schemeClr val="tx1"/>
          </a:solidFill>
          <a:latin typeface="Calibri"/>
          <a:ea typeface="宋体"/>
          <a:cs typeface="+mn-cs"/>
        </a:defRPr>
      </a:lvl3pPr>
      <a:lvl4pPr marL="1371600" algn="l" defTabSz="914400" rtl="0" eaLnBrk="1" latinLnBrk="0" hangingPunct="1">
        <a:defRPr sz="1800" kern="1200">
          <a:solidFill>
            <a:schemeClr val="tx1"/>
          </a:solidFill>
          <a:latin typeface="Calibri"/>
          <a:ea typeface="宋体"/>
          <a:cs typeface="+mn-cs"/>
        </a:defRPr>
      </a:lvl4pPr>
      <a:lvl5pPr marL="1828800" algn="l" defTabSz="914400" rtl="0" eaLnBrk="1" latinLnBrk="0" hangingPunct="1">
        <a:defRPr sz="1800" kern="1200">
          <a:solidFill>
            <a:schemeClr val="tx1"/>
          </a:solidFill>
          <a:latin typeface="Calibri"/>
          <a:ea typeface="宋体"/>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lt1">
                <a:alpha val="100000"/>
              </a:schemeClr>
            </a:gs>
            <a:gs pos="100000">
              <a:schemeClr val="accent2">
                <a:alpha val="100000"/>
              </a:schemeClr>
            </a:gs>
          </a:gsLst>
          <a:lin ang="5400000" scaled="1"/>
        </a:gradFill>
        <a:effectLst/>
      </p:bgPr>
    </p:bg>
    <p:spTree>
      <p:nvGrpSpPr>
        <p:cNvPr id="1" name=""/>
        <p:cNvGrpSpPr/>
        <p:nvPr/>
      </p:nvGrpSpPr>
      <p:grpSpPr>
        <a:xfrm>
          <a:off x="0" y="0"/>
          <a:ext cx="0" cy="0"/>
          <a:chOff x="0" y="0"/>
          <a:chExt cx="0" cy="0"/>
        </a:xfrm>
      </p:grpSpPr>
      <p:grpSp>
        <p:nvGrpSpPr>
          <p:cNvPr id="84" name="Group 83"/>
          <p:cNvGrpSpPr/>
          <p:nvPr/>
        </p:nvGrpSpPr>
        <p:grpSpPr>
          <a:xfrm>
            <a:off x="319087" y="1828800"/>
            <a:ext cx="8824912" cy="5029200"/>
            <a:chOff x="201" y="1152"/>
            <a:chExt cx="5559" cy="3168"/>
          </a:xfrm>
        </p:grpSpPr>
        <p:sp>
          <p:nvSpPr>
            <p:cNvPr id="1048673" name="Freeform 1048672"/>
            <p:cNvSpPr/>
            <p:nvPr/>
          </p:nvSpPr>
          <p:spPr bwMode="ltGray">
            <a:xfrm>
              <a:off x="528" y="2909"/>
              <a:ext cx="5232" cy="1411"/>
            </a:xfrm>
            <a:custGeom>
              <a:avLst/>
              <a:gdLst>
                <a:gd name="l" fmla="*/ 0 w 4897"/>
                <a:gd name="t" fmla="*/ 0 h 2182"/>
                <a:gd name="r" fmla="*/ 4897 w 4897"/>
                <a:gd name="b" fmla="*/ 2182 h 2182"/>
              </a:gdLst>
              <a:ahLst/>
              <a:cxnLst/>
              <a:rect l="l" t="t" r="r" b="b"/>
              <a:pathLst>
                <a:path w="4897" h="2182">
                  <a:moveTo>
                    <a:pt x="0" y="0"/>
                  </a:moveTo>
                  <a:lnTo>
                    <a:pt x="0" y="2182"/>
                  </a:lnTo>
                  <a:lnTo>
                    <a:pt x="4897" y="2182"/>
                  </a:lnTo>
                  <a:lnTo>
                    <a:pt x="4897" y="0"/>
                  </a:lnTo>
                  <a:lnTo>
                    <a:pt x="0" y="0"/>
                  </a:lnTo>
                  <a:lnTo>
                    <a:pt x="0" y="0"/>
                  </a:lnTo>
                </a:path>
              </a:pathLst>
            </a:custGeom>
            <a:solidFill>
              <a:schemeClr val="dk2">
                <a:alpha val="30196"/>
              </a:schemeClr>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p>
          </p:txBody>
        </p:sp>
        <p:sp>
          <p:nvSpPr>
            <p:cNvPr id="1048674" name="Freeform 1048673"/>
            <p:cNvSpPr/>
            <p:nvPr/>
          </p:nvSpPr>
          <p:spPr bwMode="ltGray">
            <a:xfrm>
              <a:off x="210" y="1152"/>
              <a:ext cx="5550" cy="3168"/>
            </a:xfrm>
            <a:custGeom>
              <a:avLst/>
              <a:gdLst>
                <a:gd name="l" fmla="*/ 0 w 5550"/>
                <a:gd name="t" fmla="*/ 0 h 3168"/>
                <a:gd name="r" fmla="*/ 5550 w 5550"/>
                <a:gd name="b" fmla="*/ 3168 h 3168"/>
              </a:gdLst>
              <a:ahLst/>
              <a:cxnLst/>
              <a:rect l="l" t="t" r="r" b="b"/>
              <a:pathLst>
                <a:path w="5550" h="3168">
                  <a:moveTo>
                    <a:pt x="330" y="1764"/>
                  </a:moveTo>
                  <a:lnTo>
                    <a:pt x="0" y="1764"/>
                  </a:lnTo>
                  <a:lnTo>
                    <a:pt x="0" y="3168"/>
                  </a:lnTo>
                  <a:lnTo>
                    <a:pt x="5550" y="3168"/>
                  </a:lnTo>
                  <a:lnTo>
                    <a:pt x="5550" y="0"/>
                  </a:lnTo>
                  <a:lnTo>
                    <a:pt x="330" y="0"/>
                  </a:lnTo>
                  <a:lnTo>
                    <a:pt x="330" y="1764"/>
                  </a:lnTo>
                </a:path>
              </a:pathLst>
            </a:custGeom>
            <a:solidFill>
              <a:schemeClr val="dk2">
                <a:alpha val="30196"/>
              </a:schemeClr>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p>
          </p:txBody>
        </p:sp>
        <p:sp>
          <p:nvSpPr>
            <p:cNvPr id="1048675" name="Freeform 1048674"/>
            <p:cNvSpPr/>
            <p:nvPr/>
          </p:nvSpPr>
          <p:spPr bwMode="ltGray">
            <a:xfrm>
              <a:off x="528" y="2932"/>
              <a:ext cx="5232" cy="1388"/>
            </a:xfrm>
            <a:custGeom>
              <a:avLst/>
              <a:gdLst>
                <a:gd name="l" fmla="*/ 0 w 4897"/>
                <a:gd name="t" fmla="*/ 0 h 2182"/>
                <a:gd name="r" fmla="*/ 4897 w 4897"/>
                <a:gd name="b" fmla="*/ 2182 h 2182"/>
              </a:gdLst>
              <a:ahLst/>
              <a:cxnLst/>
              <a:rect l="l" t="t" r="r" b="b"/>
              <a:pathLst>
                <a:path w="4897" h="2182">
                  <a:moveTo>
                    <a:pt x="0" y="0"/>
                  </a:moveTo>
                  <a:lnTo>
                    <a:pt x="0" y="2182"/>
                  </a:lnTo>
                  <a:lnTo>
                    <a:pt x="4897" y="2182"/>
                  </a:lnTo>
                  <a:lnTo>
                    <a:pt x="4897" y="0"/>
                  </a:lnTo>
                  <a:lnTo>
                    <a:pt x="0" y="0"/>
                  </a:lnTo>
                  <a:lnTo>
                    <a:pt x="0" y="0"/>
                  </a:lnTo>
                </a:path>
              </a:pathLst>
            </a:custGeom>
            <a:solidFill>
              <a:schemeClr val="accent2">
                <a:alpha val="0"/>
              </a:schemeClr>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p>
          </p:txBody>
        </p:sp>
        <p:sp>
          <p:nvSpPr>
            <p:cNvPr id="1048676" name="Freeform 1048675"/>
            <p:cNvSpPr/>
            <p:nvPr/>
          </p:nvSpPr>
          <p:spPr bwMode="ltGray">
            <a:xfrm>
              <a:off x="528" y="1152"/>
              <a:ext cx="4607" cy="29"/>
            </a:xfrm>
            <a:custGeom>
              <a:avLst/>
              <a:gdLst>
                <a:gd name="l" fmla="*/ 0 w 5387"/>
                <a:gd name="t" fmla="*/ 0 h 149"/>
                <a:gd name="r" fmla="*/ 5387 w 5387"/>
                <a:gd name="b" fmla="*/ 149 h 149"/>
              </a:gdLst>
              <a:ahLst/>
              <a:cxnLst/>
              <a:rect l="l" t="t" r="r" b="b"/>
              <a:pathLst>
                <a:path w="5387" h="149">
                  <a:moveTo>
                    <a:pt x="0" y="0"/>
                  </a:moveTo>
                  <a:lnTo>
                    <a:pt x="0" y="149"/>
                  </a:lnTo>
                  <a:lnTo>
                    <a:pt x="5387" y="149"/>
                  </a:lnTo>
                  <a:lnTo>
                    <a:pt x="5387" y="0"/>
                  </a:lnTo>
                  <a:lnTo>
                    <a:pt x="0" y="0"/>
                  </a:lnTo>
                  <a:lnTo>
                    <a:pt x="0" y="0"/>
                  </a:lnTo>
                </a:path>
              </a:pathLst>
            </a:custGeom>
            <a:gradFill rotWithShape="1">
              <a:gsLst>
                <a:gs pos="0">
                  <a:schemeClr val="dk2">
                    <a:alpha val="0"/>
                  </a:schemeClr>
                </a:gs>
                <a:gs pos="100000">
                  <a:srgbClr val="005400">
                    <a:alpha val="100000"/>
                  </a:srgbClr>
                </a:gs>
              </a:gsLst>
              <a:lin ang="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p>
          </p:txBody>
        </p:sp>
        <p:sp>
          <p:nvSpPr>
            <p:cNvPr id="1048677" name="Freeform 1048676"/>
            <p:cNvSpPr/>
            <p:nvPr/>
          </p:nvSpPr>
          <p:spPr bwMode="ltGray">
            <a:xfrm>
              <a:off x="528" y="1152"/>
              <a:ext cx="29" cy="1785"/>
            </a:xfrm>
            <a:custGeom>
              <a:avLst/>
              <a:gdLst>
                <a:gd name="l" fmla="*/ 0 w 29"/>
                <a:gd name="t" fmla="*/ 0 h 2161"/>
                <a:gd name="r" fmla="*/ 29 w 29"/>
                <a:gd name="b" fmla="*/ 2161 h 2161"/>
              </a:gdLst>
              <a:ahLst/>
              <a:cxnLst/>
              <a:rect l="l" t="t" r="r" b="b"/>
              <a:pathLst>
                <a:path w="29" h="2161">
                  <a:moveTo>
                    <a:pt x="0" y="0"/>
                  </a:moveTo>
                  <a:lnTo>
                    <a:pt x="0" y="2161"/>
                  </a:lnTo>
                  <a:lnTo>
                    <a:pt x="29" y="2161"/>
                  </a:lnTo>
                  <a:lnTo>
                    <a:pt x="27" y="27"/>
                  </a:lnTo>
                  <a:lnTo>
                    <a:pt x="0" y="0"/>
                  </a:lnTo>
                  <a:lnTo>
                    <a:pt x="0" y="0"/>
                  </a:lnTo>
                </a:path>
              </a:pathLst>
            </a:custGeom>
            <a:gradFill rotWithShape="1">
              <a:gsLst>
                <a:gs pos="0">
                  <a:srgbClr val="1F791F">
                    <a:alpha val="100000"/>
                  </a:srgbClr>
                </a:gs>
                <a:gs pos="100000">
                  <a:schemeClr val="dk2">
                    <a:alpha val="100000"/>
                  </a:scheme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p>
          </p:txBody>
        </p:sp>
        <p:sp>
          <p:nvSpPr>
            <p:cNvPr id="1048678" name="Freeform 1048677"/>
            <p:cNvSpPr/>
            <p:nvPr/>
          </p:nvSpPr>
          <p:spPr bwMode="ltGray">
            <a:xfrm>
              <a:off x="527" y="2904"/>
              <a:ext cx="29" cy="1416"/>
            </a:xfrm>
            <a:custGeom>
              <a:avLst/>
              <a:gdLst>
                <a:gd name="l" fmla="*/ 0 w 29"/>
                <a:gd name="t" fmla="*/ 0 h 1416"/>
                <a:gd name="r" fmla="*/ 29 w 29"/>
                <a:gd name="b" fmla="*/ 1416 h 1416"/>
              </a:gdLst>
              <a:ahLst/>
              <a:cxnLst/>
              <a:rect l="l" t="t" r="r" b="b"/>
              <a:pathLst>
                <a:path w="29" h="1416">
                  <a:moveTo>
                    <a:pt x="0" y="1416"/>
                  </a:moveTo>
                  <a:lnTo>
                    <a:pt x="29" y="1416"/>
                  </a:lnTo>
                  <a:lnTo>
                    <a:pt x="28" y="24"/>
                  </a:lnTo>
                  <a:lnTo>
                    <a:pt x="0" y="0"/>
                  </a:lnTo>
                  <a:lnTo>
                    <a:pt x="0" y="1416"/>
                  </a:lnTo>
                </a:path>
              </a:pathLst>
            </a:custGeom>
            <a:gradFill rotWithShape="1">
              <a:gsLst>
                <a:gs pos="0">
                  <a:srgbClr val="1F791F">
                    <a:alpha val="100000"/>
                  </a:srgbClr>
                </a:gs>
                <a:gs pos="100000">
                  <a:schemeClr val="dk2">
                    <a:alpha val="0"/>
                  </a:scheme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p>
          </p:txBody>
        </p:sp>
        <p:sp>
          <p:nvSpPr>
            <p:cNvPr id="1048679" name="Freeform 1048678"/>
            <p:cNvSpPr/>
            <p:nvPr/>
          </p:nvSpPr>
          <p:spPr bwMode="ltGray">
            <a:xfrm>
              <a:off x="201" y="2904"/>
              <a:ext cx="2879" cy="29"/>
            </a:xfrm>
            <a:custGeom>
              <a:avLst/>
              <a:gdLst>
                <a:gd name="l" fmla="*/ 0 w 5387"/>
                <a:gd name="t" fmla="*/ 0 h 149"/>
                <a:gd name="r" fmla="*/ 5387 w 5387"/>
                <a:gd name="b" fmla="*/ 149 h 149"/>
              </a:gdLst>
              <a:ahLst/>
              <a:cxnLst/>
              <a:rect l="l" t="t" r="r" b="b"/>
              <a:pathLst>
                <a:path w="5387" h="149">
                  <a:moveTo>
                    <a:pt x="0" y="0"/>
                  </a:moveTo>
                  <a:lnTo>
                    <a:pt x="0" y="149"/>
                  </a:lnTo>
                  <a:lnTo>
                    <a:pt x="5387" y="149"/>
                  </a:lnTo>
                  <a:lnTo>
                    <a:pt x="5387" y="0"/>
                  </a:lnTo>
                  <a:lnTo>
                    <a:pt x="0" y="0"/>
                  </a:lnTo>
                  <a:lnTo>
                    <a:pt x="0" y="0"/>
                  </a:lnTo>
                </a:path>
              </a:pathLst>
            </a:custGeom>
            <a:gradFill rotWithShape="1">
              <a:gsLst>
                <a:gs pos="0">
                  <a:schemeClr val="dk2">
                    <a:alpha val="0"/>
                  </a:schemeClr>
                </a:gs>
                <a:gs pos="100000">
                  <a:srgbClr val="005400">
                    <a:alpha val="100000"/>
                  </a:srgbClr>
                </a:gs>
              </a:gsLst>
              <a:lin ang="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p>
          </p:txBody>
        </p:sp>
        <p:sp>
          <p:nvSpPr>
            <p:cNvPr id="1048680" name="Freeform 1048679"/>
            <p:cNvSpPr/>
            <p:nvPr/>
          </p:nvSpPr>
          <p:spPr bwMode="ltGray">
            <a:xfrm>
              <a:off x="201" y="2904"/>
              <a:ext cx="30" cy="1416"/>
            </a:xfrm>
            <a:custGeom>
              <a:avLst/>
              <a:gdLst>
                <a:gd name="l" fmla="*/ 0 w 30"/>
                <a:gd name="t" fmla="*/ 0 h 1416"/>
                <a:gd name="r" fmla="*/ 30 w 30"/>
                <a:gd name="b" fmla="*/ 1416 h 1416"/>
              </a:gdLst>
              <a:ahLst/>
              <a:cxnLst/>
              <a:rect l="l" t="t" r="r" b="b"/>
              <a:pathLst>
                <a:path w="30" h="1416">
                  <a:moveTo>
                    <a:pt x="0" y="0"/>
                  </a:moveTo>
                  <a:lnTo>
                    <a:pt x="0" y="1416"/>
                  </a:lnTo>
                  <a:lnTo>
                    <a:pt x="29" y="1416"/>
                  </a:lnTo>
                  <a:lnTo>
                    <a:pt x="30" y="27"/>
                  </a:lnTo>
                  <a:lnTo>
                    <a:pt x="0" y="0"/>
                  </a:lnTo>
                  <a:lnTo>
                    <a:pt x="0" y="0"/>
                  </a:lnTo>
                </a:path>
              </a:pathLst>
            </a:custGeom>
            <a:gradFill rotWithShape="1">
              <a:gsLst>
                <a:gs pos="0">
                  <a:srgbClr val="1F791F">
                    <a:alpha val="100000"/>
                  </a:srgbClr>
                </a:gs>
                <a:gs pos="100000">
                  <a:schemeClr val="dk2">
                    <a:alpha val="10001"/>
                  </a:scheme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endParaRPr lang="en-US" altLang="en-US"/>
            </a:p>
          </p:txBody>
        </p:sp>
      </p:grpSp>
      <p:sp>
        <p:nvSpPr>
          <p:cNvPr id="1048681" name="Date Placeholder 1048680"/>
          <p:cNvSpPr>
            <a:spLocks noGrp="1"/>
          </p:cNvSpPr>
          <p:nvPr>
            <p:ph type="dt" sz="half" idx="2"/>
          </p:nvPr>
        </p:nvSpPr>
        <p:spPr>
          <a:xfrm>
            <a:off x="838200"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682" name="Footer Placeholder 1048681"/>
          <p:cNvSpPr>
            <a:spLocks noGrp="1"/>
          </p:cNvSpPr>
          <p:nvPr>
            <p:ph type="ftr" sz="quarter" idx="3"/>
          </p:nvPr>
        </p:nvSpPr>
        <p:spPr>
          <a:xfrm>
            <a:off x="34290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
        <p:nvSpPr>
          <p:cNvPr id="1048683" name="Slide Number Placeholder 1048682"/>
          <p:cNvSpPr>
            <a:spLocks noGrp="1"/>
          </p:cNvSpPr>
          <p:nvPr>
            <p:ph type="sldNum" sz="quarter" idx="4"/>
          </p:nvPr>
        </p:nvSpPr>
        <p:spPr>
          <a:xfrm>
            <a:off x="6937375" y="6245225"/>
            <a:ext cx="1901825"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
        <p:nvSpPr>
          <p:cNvPr id="1048684" name="Title Placeholder 1048683"/>
          <p:cNvSpPr>
            <a:spLocks noGrp="1"/>
          </p:cNvSpPr>
          <p:nvPr>
            <p:ph type="title"/>
          </p:nvPr>
        </p:nvSpPr>
        <p:spPr>
          <a:xfrm>
            <a:off x="457200" y="244475"/>
            <a:ext cx="8385175" cy="1431925"/>
          </a:xfrm>
          <a:prstGeom prst="rect">
            <a:avLst/>
          </a:prstGeom>
          <a:noFill/>
          <a:ln>
            <a:noFill/>
          </a:ln>
        </p:spPr>
        <p:txBody>
          <a:bodyPr vert="horz" lIns="91440" tIns="45720" rIns="91440" bIns="45720" anchor="ctr"/>
          <a:lstStyle/>
          <a:p>
            <a:pPr lvl="0"/>
            <a:r>
              <a:rPr lang="en-US" altLang="en-US"/>
              <a:t>Click to edit Master title style</a:t>
            </a:r>
          </a:p>
        </p:txBody>
      </p:sp>
      <p:sp>
        <p:nvSpPr>
          <p:cNvPr id="1048685" name="Text Placeholder 1048684"/>
          <p:cNvSpPr>
            <a:spLocks noGrp="1"/>
          </p:cNvSpPr>
          <p:nvPr>
            <p:ph type="body" idx="1"/>
          </p:nvPr>
        </p:nvSpPr>
        <p:spPr>
          <a:xfrm>
            <a:off x="838200" y="1905000"/>
            <a:ext cx="8007350" cy="4191000"/>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ftr="0" dt="0"/>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Calibri Light"/>
          <a:ea typeface="宋体"/>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Calibri"/>
          <a:ea typeface="宋体"/>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Calibri"/>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Calibri"/>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Calibri"/>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Calibri"/>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Calibri"/>
          <a:ea typeface="宋体"/>
          <a:cs typeface="+mn-cs"/>
        </a:defRPr>
      </a:lvl1pPr>
      <a:lvl2pPr marL="457200" algn="l" defTabSz="914400" rtl="0" eaLnBrk="1" latinLnBrk="0" hangingPunct="1">
        <a:defRPr sz="1800" kern="1200">
          <a:solidFill>
            <a:schemeClr val="tx1"/>
          </a:solidFill>
          <a:latin typeface="Calibri"/>
          <a:ea typeface="宋体"/>
          <a:cs typeface="+mn-cs"/>
        </a:defRPr>
      </a:lvl2pPr>
      <a:lvl3pPr marL="914400" algn="l" defTabSz="914400" rtl="0" eaLnBrk="1" latinLnBrk="0" hangingPunct="1">
        <a:defRPr sz="1800" kern="1200">
          <a:solidFill>
            <a:schemeClr val="tx1"/>
          </a:solidFill>
          <a:latin typeface="Calibri"/>
          <a:ea typeface="宋体"/>
          <a:cs typeface="+mn-cs"/>
        </a:defRPr>
      </a:lvl3pPr>
      <a:lvl4pPr marL="1371600" algn="l" defTabSz="914400" rtl="0" eaLnBrk="1" latinLnBrk="0" hangingPunct="1">
        <a:defRPr sz="1800" kern="1200">
          <a:solidFill>
            <a:schemeClr val="tx1"/>
          </a:solidFill>
          <a:latin typeface="Calibri"/>
          <a:ea typeface="宋体"/>
          <a:cs typeface="+mn-cs"/>
        </a:defRPr>
      </a:lvl4pPr>
      <a:lvl5pPr marL="1828800" algn="l" defTabSz="914400" rtl="0" eaLnBrk="1" latinLnBrk="0" hangingPunct="1">
        <a:defRPr sz="1800" kern="1200">
          <a:solidFill>
            <a:schemeClr val="tx1"/>
          </a:solidFill>
          <a:latin typeface="Calibri"/>
          <a:ea typeface="宋体"/>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07" name="Freeform 1048606"/>
          <p:cNvSpPr/>
          <p:nvPr/>
        </p:nvSpPr>
        <p:spPr>
          <a:xfrm rot="18427436">
            <a:off x="7777955" y="-15081"/>
            <a:ext cx="1162050" cy="2084387"/>
          </a:xfrm>
          <a:custGeom>
            <a:avLst/>
            <a:gdLst>
              <a:gd name="l" fmla="*/ 0 w 2903"/>
              <a:gd name="t" fmla="*/ 0 h 3686"/>
              <a:gd name="r" fmla="*/ 2903 w 2903"/>
              <a:gd name="b" fmla="*/ 3686 h 3686"/>
            </a:gdLst>
            <a:ahLst/>
            <a:cxnLst/>
            <a:rect l="l" t="t"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path>
            </a:pathLst>
          </a:custGeom>
          <a:solidFill>
            <a:srgbClr val="FFFFF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08" name="Title Placeholder 1048607"/>
          <p:cNvSpPr>
            <a:spLocks noGrp="1"/>
          </p:cNvSpPr>
          <p:nvPr>
            <p:ph type="title"/>
          </p:nvPr>
        </p:nvSpPr>
        <p:spPr>
          <a:xfrm>
            <a:off x="685800" y="152400"/>
            <a:ext cx="6870700" cy="1600200"/>
          </a:xfrm>
          <a:prstGeom prst="rect">
            <a:avLst/>
          </a:prstGeom>
          <a:noFill/>
          <a:ln>
            <a:noFill/>
          </a:ln>
        </p:spPr>
        <p:txBody>
          <a:bodyPr vert="horz" lIns="91440" tIns="45720" rIns="91440" bIns="45720" anchor="b"/>
          <a:lstStyle/>
          <a:p>
            <a:pPr lvl="0"/>
            <a:r>
              <a:rPr lang="en-US" altLang="en-US"/>
              <a:t>Click to edit Master title style</a:t>
            </a:r>
          </a:p>
        </p:txBody>
      </p:sp>
      <p:sp>
        <p:nvSpPr>
          <p:cNvPr id="1048609" name="Text Placeholder 1048608"/>
          <p:cNvSpPr>
            <a:spLocks noGrp="1"/>
          </p:cNvSpPr>
          <p:nvPr>
            <p:ph type="body" idx="1"/>
          </p:nvPr>
        </p:nvSpPr>
        <p:spPr>
          <a:xfrm>
            <a:off x="685800" y="1828800"/>
            <a:ext cx="7696200" cy="3657600"/>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610" name="Date Placeholder 1048609"/>
          <p:cNvSpPr>
            <a:spLocks noGrp="1"/>
          </p:cNvSpPr>
          <p:nvPr>
            <p:ph type="dt" sz="half" idx="2"/>
          </p:nvPr>
        </p:nvSpPr>
        <p:spPr>
          <a:xfrm>
            <a:off x="13716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spcBef>
                <a:spcPct val="0"/>
              </a:spcBef>
            </a:pPr>
            <a:endParaRPr lang="en-US" altLang="en-US" sz="1400">
              <a:latin typeface="Comic Sans MS" pitchFamily="66" charset="0"/>
            </a:endParaRPr>
          </a:p>
        </p:txBody>
      </p:sp>
      <p:sp>
        <p:nvSpPr>
          <p:cNvPr id="1048611" name="Footer Placeholder 1048610"/>
          <p:cNvSpPr>
            <a:spLocks noGrp="1"/>
          </p:cNvSpPr>
          <p:nvPr>
            <p:ph type="ftr" sz="quarter" idx="3"/>
          </p:nvPr>
        </p:nvSpPr>
        <p:spPr>
          <a:xfrm>
            <a:off x="35560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ctr" eaLnBrk="1" latinLnBrk="1" hangingPunct="1">
              <a:spcBef>
                <a:spcPct val="0"/>
              </a:spcBef>
            </a:pPr>
            <a:endParaRPr lang="en-US" altLang="en-US" sz="1400">
              <a:latin typeface="Comic Sans MS" pitchFamily="66" charset="0"/>
            </a:endParaRPr>
          </a:p>
        </p:txBody>
      </p:sp>
      <p:sp>
        <p:nvSpPr>
          <p:cNvPr id="1048612" name="Slide Number Placeholder 1048611"/>
          <p:cNvSpPr>
            <a:spLocks noGrp="1"/>
          </p:cNvSpPr>
          <p:nvPr>
            <p:ph type="sldNum" sz="quarter" idx="4"/>
          </p:nvPr>
        </p:nvSpPr>
        <p:spPr>
          <a:xfrm>
            <a:off x="67183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algn="r" eaLnBrk="1" latinLnBrk="1" hangingPunct="1">
              <a:spcBef>
                <a:spcPct val="0"/>
              </a:spcBef>
            </a:pPr>
            <a:fld id="{566ABCEB-ACFC-4714-9973-3DA970169C29}" type="slidenum">
              <a:rPr lang="en-US" altLang="en-US" sz="1400">
                <a:latin typeface="Comic Sans MS" pitchFamily="66" charset="0"/>
              </a:rPr>
              <a:pPr lvl="0" algn="r" eaLnBrk="1" latinLnBrk="1" hangingPunct="1">
                <a:spcBef>
                  <a:spcPct val="0"/>
                </a:spcBef>
              </a:pPr>
              <a:t>‹#›</a:t>
            </a:fld>
            <a:endParaRPr lang="en-US" altLang="en-US" sz="1400">
              <a:latin typeface="Comic Sans MS" pitchFamily="66" charset="0"/>
            </a:endParaRPr>
          </a:p>
        </p:txBody>
      </p:sp>
      <p:sp>
        <p:nvSpPr>
          <p:cNvPr id="1048613" name="Freeform 1048612"/>
          <p:cNvSpPr/>
          <p:nvPr/>
        </p:nvSpPr>
        <p:spPr>
          <a:xfrm rot="18427436">
            <a:off x="7865268" y="24606"/>
            <a:ext cx="1165225" cy="2097087"/>
          </a:xfrm>
          <a:custGeom>
            <a:avLst/>
            <a:gdLst>
              <a:gd name="l" fmla="*/ 0 w 2911"/>
              <a:gd name="t" fmla="*/ 0 h 3703"/>
              <a:gd name="r" fmla="*/ 2911 w 2911"/>
              <a:gd name="b" fmla="*/ 3703 h 3703"/>
            </a:gdLst>
            <a:ahLst/>
            <a:cxnLst/>
            <a:rect l="l" t="t"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path>
            </a:pathLst>
          </a:custGeom>
          <a:solidFill>
            <a:schemeClr val="folHlink"/>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14" name="Freeform 1048613"/>
          <p:cNvSpPr/>
          <p:nvPr/>
        </p:nvSpPr>
        <p:spPr>
          <a:xfrm rot="18427436">
            <a:off x="7831137" y="192087"/>
            <a:ext cx="1025525" cy="1571625"/>
          </a:xfrm>
          <a:custGeom>
            <a:avLst/>
            <a:gdLst>
              <a:gd name="l" fmla="*/ 0 w 2561"/>
              <a:gd name="t" fmla="*/ 0 h 2777"/>
              <a:gd name="r" fmla="*/ 2561 w 2561"/>
              <a:gd name="b" fmla="*/ 2777 h 2777"/>
            </a:gdLst>
            <a:ahLst/>
            <a:cxnLst/>
            <a:rect l="l" t="t" r="r" b="b"/>
            <a:pathLst>
              <a:path w="2561" h="2777">
                <a:moveTo>
                  <a:pt x="0" y="2485"/>
                </a:moveTo>
                <a:lnTo>
                  <a:pt x="432" y="2553"/>
                </a:lnTo>
                <a:lnTo>
                  <a:pt x="736" y="2777"/>
                </a:lnTo>
                <a:lnTo>
                  <a:pt x="2561" y="399"/>
                </a:lnTo>
                <a:lnTo>
                  <a:pt x="2118" y="82"/>
                </a:lnTo>
                <a:lnTo>
                  <a:pt x="1898" y="0"/>
                </a:lnTo>
                <a:lnTo>
                  <a:pt x="0" y="2485"/>
                </a:lnTo>
                <a:lnTo>
                  <a:pt x="0" y="2485"/>
                </a:lnTo>
              </a:path>
            </a:pathLst>
          </a:custGeom>
          <a:solidFill>
            <a:schemeClr val="dk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grpSp>
        <p:nvGrpSpPr>
          <p:cNvPr id="54" name="Group 53"/>
          <p:cNvGrpSpPr/>
          <p:nvPr/>
        </p:nvGrpSpPr>
        <p:grpSpPr>
          <a:xfrm>
            <a:off x="7937" y="5540375"/>
            <a:ext cx="1784350" cy="1246187"/>
            <a:chOff x="5" y="3490"/>
            <a:chExt cx="1124" cy="785"/>
          </a:xfrm>
        </p:grpSpPr>
        <p:sp>
          <p:nvSpPr>
            <p:cNvPr id="1048615" name="Freeform 1048614"/>
            <p:cNvSpPr/>
            <p:nvPr/>
          </p:nvSpPr>
          <p:spPr>
            <a:xfrm>
              <a:off x="24" y="3505"/>
              <a:ext cx="1089" cy="649"/>
            </a:xfrm>
            <a:custGeom>
              <a:avLst/>
              <a:gdLst>
                <a:gd name="l" fmla="*/ 0 w 2177"/>
                <a:gd name="t" fmla="*/ 0 h 1298"/>
                <a:gd name="r" fmla="*/ 2177 w 2177"/>
                <a:gd name="b" fmla="*/ 1298 h 1298"/>
              </a:gdLst>
              <a:ahLst/>
              <a:cxnLst/>
              <a:rect l="l" t="t"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path>
              </a:pathLst>
            </a:custGeom>
            <a:solidFill>
              <a:srgbClr val="F8F8F8"/>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16" name="Freeform 1048615"/>
            <p:cNvSpPr/>
            <p:nvPr/>
          </p:nvSpPr>
          <p:spPr>
            <a:xfrm>
              <a:off x="1022" y="3582"/>
              <a:ext cx="71" cy="129"/>
            </a:xfrm>
            <a:custGeom>
              <a:avLst/>
              <a:gdLst>
                <a:gd name="l" fmla="*/ 0 w 143"/>
                <a:gd name="t" fmla="*/ 0 h 258"/>
                <a:gd name="r" fmla="*/ 143 w 143"/>
                <a:gd name="b" fmla="*/ 258 h 258"/>
              </a:gdLst>
              <a:ahLst/>
              <a:cxnLst/>
              <a:rect l="l" t="t" r="r" b="b"/>
              <a:pathLst>
                <a:path w="143" h="258">
                  <a:moveTo>
                    <a:pt x="0" y="7"/>
                  </a:moveTo>
                  <a:lnTo>
                    <a:pt x="120" y="0"/>
                  </a:lnTo>
                  <a:lnTo>
                    <a:pt x="143" y="233"/>
                  </a:lnTo>
                  <a:lnTo>
                    <a:pt x="8" y="258"/>
                  </a:lnTo>
                  <a:lnTo>
                    <a:pt x="0" y="7"/>
                  </a:lnTo>
                  <a:lnTo>
                    <a:pt x="0" y="7"/>
                  </a:lnTo>
                </a:path>
              </a:pathLst>
            </a:custGeom>
            <a:solidFill>
              <a:schemeClr val="accent1"/>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17" name="Freeform 1048616"/>
            <p:cNvSpPr/>
            <p:nvPr/>
          </p:nvSpPr>
          <p:spPr>
            <a:xfrm>
              <a:off x="20" y="3774"/>
              <a:ext cx="792" cy="410"/>
            </a:xfrm>
            <a:custGeom>
              <a:avLst/>
              <a:gdLst>
                <a:gd name="l" fmla="*/ 0 w 1586"/>
                <a:gd name="t" fmla="*/ 0 h 821"/>
                <a:gd name="r" fmla="*/ 1586 w 1586"/>
                <a:gd name="b" fmla="*/ 821 h 821"/>
              </a:gdLst>
              <a:ahLst/>
              <a:cxnLst/>
              <a:rect l="l" t="t"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path>
              </a:pathLst>
            </a:custGeom>
            <a:solidFill>
              <a:schemeClr val="l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18" name="Freeform 1048617"/>
            <p:cNvSpPr/>
            <p:nvPr/>
          </p:nvSpPr>
          <p:spPr>
            <a:xfrm>
              <a:off x="129" y="3808"/>
              <a:ext cx="525" cy="374"/>
            </a:xfrm>
            <a:custGeom>
              <a:avLst/>
              <a:gdLst>
                <a:gd name="l" fmla="*/ 0 w 1049"/>
                <a:gd name="t" fmla="*/ 0 h 747"/>
                <a:gd name="r" fmla="*/ 1049 w 1049"/>
                <a:gd name="b" fmla="*/ 747 h 747"/>
              </a:gdLst>
              <a:ahLst/>
              <a:cxnLst/>
              <a:rect l="l" t="t" r="r" b="b"/>
              <a:pathLst>
                <a:path w="1049" h="747">
                  <a:moveTo>
                    <a:pt x="0" y="325"/>
                  </a:moveTo>
                  <a:lnTo>
                    <a:pt x="922" y="747"/>
                  </a:lnTo>
                  <a:lnTo>
                    <a:pt x="939" y="534"/>
                  </a:lnTo>
                  <a:lnTo>
                    <a:pt x="1049" y="422"/>
                  </a:lnTo>
                  <a:lnTo>
                    <a:pt x="78" y="0"/>
                  </a:lnTo>
                  <a:lnTo>
                    <a:pt x="0" y="127"/>
                  </a:lnTo>
                  <a:lnTo>
                    <a:pt x="0" y="325"/>
                  </a:lnTo>
                  <a:lnTo>
                    <a:pt x="0" y="325"/>
                  </a:lnTo>
                </a:path>
              </a:pathLst>
            </a:custGeom>
            <a:solidFill>
              <a:schemeClr val="dk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19" name="Freeform 1048618"/>
            <p:cNvSpPr/>
            <p:nvPr/>
          </p:nvSpPr>
          <p:spPr>
            <a:xfrm>
              <a:off x="485" y="3532"/>
              <a:ext cx="135" cy="121"/>
            </a:xfrm>
            <a:custGeom>
              <a:avLst/>
              <a:gdLst>
                <a:gd name="l" fmla="*/ 0 w 272"/>
                <a:gd name="t" fmla="*/ 0 h 241"/>
                <a:gd name="r" fmla="*/ 272 w 272"/>
                <a:gd name="b" fmla="*/ 241 h 241"/>
              </a:gdLst>
              <a:ahLst/>
              <a:cxnLst/>
              <a:rect l="l" t="t" r="r" b="b"/>
              <a:pathLst>
                <a:path w="272" h="241">
                  <a:moveTo>
                    <a:pt x="0" y="28"/>
                  </a:moveTo>
                  <a:lnTo>
                    <a:pt x="160" y="0"/>
                  </a:lnTo>
                  <a:lnTo>
                    <a:pt x="251" y="36"/>
                  </a:lnTo>
                  <a:lnTo>
                    <a:pt x="272" y="139"/>
                  </a:lnTo>
                  <a:lnTo>
                    <a:pt x="164" y="146"/>
                  </a:lnTo>
                  <a:lnTo>
                    <a:pt x="32" y="241"/>
                  </a:lnTo>
                  <a:lnTo>
                    <a:pt x="0" y="28"/>
                  </a:lnTo>
                  <a:lnTo>
                    <a:pt x="0" y="28"/>
                  </a:lnTo>
                </a:path>
              </a:pathLst>
            </a:custGeom>
            <a:solidFill>
              <a:schemeClr val="hlink"/>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20" name="Freeform 1048619"/>
            <p:cNvSpPr/>
            <p:nvPr/>
          </p:nvSpPr>
          <p:spPr>
            <a:xfrm>
              <a:off x="641" y="4163"/>
              <a:ext cx="76" cy="112"/>
            </a:xfrm>
            <a:custGeom>
              <a:avLst/>
              <a:gdLst>
                <a:gd name="l" fmla="*/ 0 w 152"/>
                <a:gd name="t" fmla="*/ 0 h 224"/>
                <a:gd name="r" fmla="*/ 152 w 152"/>
                <a:gd name="b" fmla="*/ 224 h 224"/>
              </a:gdLst>
              <a:ahLst/>
              <a:cxnLst/>
              <a:rect l="l" t="t" r="r" b="b"/>
              <a:pathLst>
                <a:path w="152" h="224">
                  <a:moveTo>
                    <a:pt x="152" y="4"/>
                  </a:moveTo>
                  <a:lnTo>
                    <a:pt x="152" y="224"/>
                  </a:lnTo>
                  <a:lnTo>
                    <a:pt x="0" y="8"/>
                  </a:lnTo>
                  <a:lnTo>
                    <a:pt x="72" y="0"/>
                  </a:lnTo>
                  <a:lnTo>
                    <a:pt x="152" y="4"/>
                  </a:lnTo>
                  <a:lnTo>
                    <a:pt x="152" y="4"/>
                  </a:lnTo>
                </a:path>
              </a:pathLst>
            </a:custGeom>
            <a:solidFill>
              <a:schemeClr val="hlink"/>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21" name="Freeform 1048620"/>
            <p:cNvSpPr/>
            <p:nvPr/>
          </p:nvSpPr>
          <p:spPr>
            <a:xfrm>
              <a:off x="504" y="3607"/>
              <a:ext cx="193" cy="383"/>
            </a:xfrm>
            <a:custGeom>
              <a:avLst/>
              <a:gdLst>
                <a:gd name="l" fmla="*/ 0 w 386"/>
                <a:gd name="t" fmla="*/ 0 h 764"/>
                <a:gd name="r" fmla="*/ 386 w 386"/>
                <a:gd name="b" fmla="*/ 764 h 764"/>
              </a:gdLst>
              <a:ahLst/>
              <a:cxnLst/>
              <a:rect l="l" t="t" r="r" b="b"/>
              <a:pathLst>
                <a:path w="386" h="764">
                  <a:moveTo>
                    <a:pt x="0" y="80"/>
                  </a:moveTo>
                  <a:lnTo>
                    <a:pt x="87" y="0"/>
                  </a:lnTo>
                  <a:lnTo>
                    <a:pt x="232" y="6"/>
                  </a:lnTo>
                  <a:lnTo>
                    <a:pt x="386" y="764"/>
                  </a:lnTo>
                  <a:lnTo>
                    <a:pt x="279" y="720"/>
                  </a:lnTo>
                  <a:lnTo>
                    <a:pt x="152" y="677"/>
                  </a:lnTo>
                  <a:lnTo>
                    <a:pt x="0" y="80"/>
                  </a:lnTo>
                  <a:lnTo>
                    <a:pt x="0" y="80"/>
                  </a:lnTo>
                </a:path>
              </a:pathLst>
            </a:custGeom>
            <a:solidFill>
              <a:schemeClr val="dk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22" name="Freeform 1048621"/>
            <p:cNvSpPr/>
            <p:nvPr/>
          </p:nvSpPr>
          <p:spPr>
            <a:xfrm>
              <a:off x="668" y="3590"/>
              <a:ext cx="364" cy="174"/>
            </a:xfrm>
            <a:custGeom>
              <a:avLst/>
              <a:gdLst>
                <a:gd name="l" fmla="*/ 0 w 728"/>
                <a:gd name="t" fmla="*/ 0 h 348"/>
                <a:gd name="r" fmla="*/ 728 w 728"/>
                <a:gd name="b" fmla="*/ 348 h 348"/>
              </a:gdLst>
              <a:ahLst/>
              <a:cxnLst/>
              <a:rect l="l" t="t" r="r" b="b"/>
              <a:pathLst>
                <a:path w="728" h="348">
                  <a:moveTo>
                    <a:pt x="692" y="0"/>
                  </a:moveTo>
                  <a:lnTo>
                    <a:pt x="0" y="106"/>
                  </a:lnTo>
                  <a:lnTo>
                    <a:pt x="28" y="348"/>
                  </a:lnTo>
                  <a:lnTo>
                    <a:pt x="715" y="237"/>
                  </a:lnTo>
                  <a:lnTo>
                    <a:pt x="728" y="43"/>
                  </a:lnTo>
                  <a:lnTo>
                    <a:pt x="692" y="0"/>
                  </a:lnTo>
                  <a:lnTo>
                    <a:pt x="692" y="0"/>
                  </a:lnTo>
                </a:path>
              </a:pathLst>
            </a:custGeom>
            <a:solidFill>
              <a:schemeClr val="dk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23" name="Freeform 1048622"/>
            <p:cNvSpPr/>
            <p:nvPr/>
          </p:nvSpPr>
          <p:spPr>
            <a:xfrm>
              <a:off x="347" y="3693"/>
              <a:ext cx="156" cy="67"/>
            </a:xfrm>
            <a:custGeom>
              <a:avLst/>
              <a:gdLst>
                <a:gd name="l" fmla="*/ 0 w 312"/>
                <a:gd name="t" fmla="*/ 0 h 135"/>
                <a:gd name="r" fmla="*/ 312 w 312"/>
                <a:gd name="b" fmla="*/ 135 h 135"/>
              </a:gdLst>
              <a:ahLst/>
              <a:cxnLst/>
              <a:rect l="l" t="t" r="r" b="b"/>
              <a:pathLst>
                <a:path w="312" h="135">
                  <a:moveTo>
                    <a:pt x="272" y="0"/>
                  </a:moveTo>
                  <a:lnTo>
                    <a:pt x="0" y="78"/>
                  </a:lnTo>
                  <a:lnTo>
                    <a:pt x="312" y="135"/>
                  </a:lnTo>
                  <a:lnTo>
                    <a:pt x="272" y="0"/>
                  </a:lnTo>
                  <a:lnTo>
                    <a:pt x="272" y="0"/>
                  </a:lnTo>
                </a:path>
              </a:pathLst>
            </a:custGeom>
            <a:solidFill>
              <a:schemeClr val="accent1"/>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grpSp>
          <p:nvGrpSpPr>
            <p:cNvPr id="55" name="Group 54"/>
            <p:cNvGrpSpPr/>
            <p:nvPr/>
          </p:nvGrpSpPr>
          <p:grpSpPr>
            <a:xfrm>
              <a:off x="5" y="3490"/>
              <a:ext cx="1124" cy="780"/>
              <a:chOff x="5" y="3490"/>
              <a:chExt cx="1124" cy="780"/>
            </a:xfrm>
          </p:grpSpPr>
          <p:grpSp>
            <p:nvGrpSpPr>
              <p:cNvPr id="56" name="Group 55"/>
              <p:cNvGrpSpPr/>
              <p:nvPr/>
            </p:nvGrpSpPr>
            <p:grpSpPr>
              <a:xfrm>
                <a:off x="499" y="3562"/>
                <a:ext cx="548" cy="708"/>
                <a:chOff x="499" y="3562"/>
                <a:chExt cx="548" cy="708"/>
              </a:xfrm>
            </p:grpSpPr>
            <p:sp>
              <p:nvSpPr>
                <p:cNvPr id="1048624" name="Freeform 1048623"/>
                <p:cNvSpPr/>
                <p:nvPr/>
              </p:nvSpPr>
              <p:spPr>
                <a:xfrm>
                  <a:off x="499" y="3587"/>
                  <a:ext cx="157" cy="87"/>
                </a:xfrm>
                <a:custGeom>
                  <a:avLst/>
                  <a:gdLst>
                    <a:gd name="l" fmla="*/ 0 w 313"/>
                    <a:gd name="t" fmla="*/ 0 h 175"/>
                    <a:gd name="r" fmla="*/ 313 w 313"/>
                    <a:gd name="b" fmla="*/ 175 h 175"/>
                  </a:gdLst>
                  <a:ahLst/>
                  <a:cxnLst/>
                  <a:rect l="l" t="t"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25" name="Freeform 1048624"/>
                <p:cNvSpPr/>
                <p:nvPr/>
              </p:nvSpPr>
              <p:spPr>
                <a:xfrm>
                  <a:off x="636" y="4137"/>
                  <a:ext cx="115" cy="133"/>
                </a:xfrm>
                <a:custGeom>
                  <a:avLst/>
                  <a:gdLst>
                    <a:gd name="l" fmla="*/ 0 w 230"/>
                    <a:gd name="t" fmla="*/ 0 h 266"/>
                    <a:gd name="r" fmla="*/ 230 w 230"/>
                    <a:gd name="b" fmla="*/ 266 h 266"/>
                  </a:gdLst>
                  <a:ahLst/>
                  <a:cxnLst/>
                  <a:rect l="l" t="t" r="r" b="b"/>
                  <a:pathLst>
                    <a:path w="230" h="266">
                      <a:moveTo>
                        <a:pt x="0" y="40"/>
                      </a:moveTo>
                      <a:lnTo>
                        <a:pt x="160" y="266"/>
                      </a:lnTo>
                      <a:lnTo>
                        <a:pt x="230" y="251"/>
                      </a:lnTo>
                      <a:lnTo>
                        <a:pt x="223" y="17"/>
                      </a:lnTo>
                      <a:lnTo>
                        <a:pt x="166" y="0"/>
                      </a:lnTo>
                      <a:lnTo>
                        <a:pt x="179" y="197"/>
                      </a:lnTo>
                      <a:lnTo>
                        <a:pt x="71" y="4"/>
                      </a:lnTo>
                      <a:lnTo>
                        <a:pt x="0" y="40"/>
                      </a:lnTo>
                      <a:lnTo>
                        <a:pt x="0" y="40"/>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26" name="Freeform 1048625"/>
                <p:cNvSpPr/>
                <p:nvPr/>
              </p:nvSpPr>
              <p:spPr>
                <a:xfrm>
                  <a:off x="1004" y="3562"/>
                  <a:ext cx="43" cy="117"/>
                </a:xfrm>
                <a:custGeom>
                  <a:avLst/>
                  <a:gdLst>
                    <a:gd name="l" fmla="*/ 0 w 87"/>
                    <a:gd name="t" fmla="*/ 0 h 234"/>
                    <a:gd name="r" fmla="*/ 87 w 87"/>
                    <a:gd name="b" fmla="*/ 234 h 234"/>
                  </a:gdLst>
                  <a:ahLst/>
                  <a:cxnLst/>
                  <a:rect l="l" t="t" r="r" b="b"/>
                  <a:pathLst>
                    <a:path w="87" h="234">
                      <a:moveTo>
                        <a:pt x="0" y="19"/>
                      </a:moveTo>
                      <a:lnTo>
                        <a:pt x="36" y="93"/>
                      </a:lnTo>
                      <a:lnTo>
                        <a:pt x="44" y="154"/>
                      </a:lnTo>
                      <a:lnTo>
                        <a:pt x="27" y="234"/>
                      </a:lnTo>
                      <a:lnTo>
                        <a:pt x="80" y="220"/>
                      </a:lnTo>
                      <a:lnTo>
                        <a:pt x="87" y="116"/>
                      </a:lnTo>
                      <a:lnTo>
                        <a:pt x="46" y="0"/>
                      </a:lnTo>
                      <a:lnTo>
                        <a:pt x="0" y="19"/>
                      </a:lnTo>
                      <a:lnTo>
                        <a:pt x="0" y="19"/>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grpSp>
          <p:sp>
            <p:nvSpPr>
              <p:cNvPr id="1048627" name="Freeform 1048626"/>
              <p:cNvSpPr/>
              <p:nvPr/>
            </p:nvSpPr>
            <p:spPr>
              <a:xfrm>
                <a:off x="76" y="3732"/>
                <a:ext cx="595" cy="250"/>
              </a:xfrm>
              <a:custGeom>
                <a:avLst/>
                <a:gdLst>
                  <a:gd name="l" fmla="*/ 0 w 1190"/>
                  <a:gd name="t" fmla="*/ 0 h 500"/>
                  <a:gd name="r" fmla="*/ 1190 w 1190"/>
                  <a:gd name="b" fmla="*/ 500 h 500"/>
                </a:gdLst>
                <a:ahLst/>
                <a:cxnLst/>
                <a:rect l="l" t="t" r="r" b="b"/>
                <a:pathLst>
                  <a:path w="1190" h="500">
                    <a:moveTo>
                      <a:pt x="100" y="0"/>
                    </a:moveTo>
                    <a:lnTo>
                      <a:pt x="1190" y="490"/>
                    </a:lnTo>
                    <a:lnTo>
                      <a:pt x="1076" y="500"/>
                    </a:lnTo>
                    <a:lnTo>
                      <a:pt x="0" y="27"/>
                    </a:lnTo>
                    <a:lnTo>
                      <a:pt x="100" y="0"/>
                    </a:lnTo>
                    <a:lnTo>
                      <a:pt x="100" y="0"/>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28" name="Freeform 1048627"/>
              <p:cNvSpPr/>
              <p:nvPr/>
            </p:nvSpPr>
            <p:spPr>
              <a:xfrm>
                <a:off x="260" y="3886"/>
                <a:ext cx="244" cy="148"/>
              </a:xfrm>
              <a:custGeom>
                <a:avLst/>
                <a:gdLst>
                  <a:gd name="l" fmla="*/ 0 w 489"/>
                  <a:gd name="t" fmla="*/ 0 h 296"/>
                  <a:gd name="r" fmla="*/ 489 w 489"/>
                  <a:gd name="b" fmla="*/ 296 h 296"/>
                </a:gdLst>
                <a:ahLst/>
                <a:cxnLst/>
                <a:rect l="l" t="t"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29" name="Freeform 1048628"/>
              <p:cNvSpPr/>
              <p:nvPr/>
            </p:nvSpPr>
            <p:spPr>
              <a:xfrm>
                <a:off x="565" y="3680"/>
                <a:ext cx="107" cy="238"/>
              </a:xfrm>
              <a:custGeom>
                <a:avLst/>
                <a:gdLst>
                  <a:gd name="l" fmla="*/ 0 w 213"/>
                  <a:gd name="t" fmla="*/ 0 h 478"/>
                  <a:gd name="r" fmla="*/ 213 w 213"/>
                  <a:gd name="b" fmla="*/ 478 h 478"/>
                </a:gdLst>
                <a:ahLst/>
                <a:cxnLst/>
                <a:rect l="l" t="t"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grpSp>
            <p:nvGrpSpPr>
              <p:cNvPr id="57" name="Group 56"/>
              <p:cNvGrpSpPr/>
              <p:nvPr/>
            </p:nvGrpSpPr>
            <p:grpSpPr>
              <a:xfrm>
                <a:off x="5" y="3490"/>
                <a:ext cx="1124" cy="678"/>
                <a:chOff x="5" y="3490"/>
                <a:chExt cx="1124" cy="678"/>
              </a:xfrm>
            </p:grpSpPr>
            <p:sp>
              <p:nvSpPr>
                <p:cNvPr id="1048630" name="Freeform 1048629"/>
                <p:cNvSpPr/>
                <p:nvPr/>
              </p:nvSpPr>
              <p:spPr>
                <a:xfrm>
                  <a:off x="669" y="4048"/>
                  <a:ext cx="75" cy="87"/>
                </a:xfrm>
                <a:custGeom>
                  <a:avLst/>
                  <a:gdLst>
                    <a:gd name="l" fmla="*/ 0 w 150"/>
                    <a:gd name="t" fmla="*/ 0 h 173"/>
                    <a:gd name="r" fmla="*/ 150 w 150"/>
                    <a:gd name="b" fmla="*/ 173 h 173"/>
                  </a:gdLst>
                  <a:ahLst/>
                  <a:cxnLst/>
                  <a:rect l="l" t="t" r="r" b="b"/>
                  <a:pathLst>
                    <a:path w="150" h="173">
                      <a:moveTo>
                        <a:pt x="110" y="0"/>
                      </a:moveTo>
                      <a:lnTo>
                        <a:pt x="40" y="66"/>
                      </a:lnTo>
                      <a:lnTo>
                        <a:pt x="0" y="173"/>
                      </a:lnTo>
                      <a:lnTo>
                        <a:pt x="80" y="160"/>
                      </a:lnTo>
                      <a:lnTo>
                        <a:pt x="103" y="84"/>
                      </a:lnTo>
                      <a:lnTo>
                        <a:pt x="150" y="27"/>
                      </a:lnTo>
                      <a:lnTo>
                        <a:pt x="110" y="0"/>
                      </a:lnTo>
                      <a:lnTo>
                        <a:pt x="110" y="0"/>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31" name="Freeform 1048630"/>
                <p:cNvSpPr/>
                <p:nvPr/>
              </p:nvSpPr>
              <p:spPr>
                <a:xfrm>
                  <a:off x="5" y="3728"/>
                  <a:ext cx="842" cy="440"/>
                </a:xfrm>
                <a:custGeom>
                  <a:avLst/>
                  <a:gdLst>
                    <a:gd name="l" fmla="*/ 0 w 1684"/>
                    <a:gd name="t" fmla="*/ 0 h 880"/>
                    <a:gd name="r" fmla="*/ 1684 w 1684"/>
                    <a:gd name="b" fmla="*/ 880 h 880"/>
                  </a:gdLst>
                  <a:ahLst/>
                  <a:cxnLst/>
                  <a:rect l="l" t="t"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32" name="Freeform 1048631"/>
                <p:cNvSpPr/>
                <p:nvPr/>
              </p:nvSpPr>
              <p:spPr>
                <a:xfrm>
                  <a:off x="106" y="3770"/>
                  <a:ext cx="80" cy="167"/>
                </a:xfrm>
                <a:custGeom>
                  <a:avLst/>
                  <a:gdLst>
                    <a:gd name="l" fmla="*/ 0 w 160"/>
                    <a:gd name="t" fmla="*/ 0 h 335"/>
                    <a:gd name="r" fmla="*/ 160 w 160"/>
                    <a:gd name="b" fmla="*/ 335 h 335"/>
                  </a:gdLst>
                  <a:ahLst/>
                  <a:cxnLst/>
                  <a:rect l="l" t="t" r="r" b="b"/>
                  <a:pathLst>
                    <a:path w="160" h="335">
                      <a:moveTo>
                        <a:pt x="116" y="0"/>
                      </a:moveTo>
                      <a:lnTo>
                        <a:pt x="19" y="106"/>
                      </a:lnTo>
                      <a:lnTo>
                        <a:pt x="0" y="230"/>
                      </a:lnTo>
                      <a:lnTo>
                        <a:pt x="33" y="314"/>
                      </a:lnTo>
                      <a:lnTo>
                        <a:pt x="94" y="335"/>
                      </a:lnTo>
                      <a:lnTo>
                        <a:pt x="76" y="154"/>
                      </a:lnTo>
                      <a:lnTo>
                        <a:pt x="160" y="17"/>
                      </a:lnTo>
                      <a:lnTo>
                        <a:pt x="116" y="0"/>
                      </a:lnTo>
                      <a:lnTo>
                        <a:pt x="116" y="0"/>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33" name="Freeform 1048632"/>
                <p:cNvSpPr/>
                <p:nvPr/>
              </p:nvSpPr>
              <p:spPr>
                <a:xfrm>
                  <a:off x="449" y="3490"/>
                  <a:ext cx="322" cy="594"/>
                </a:xfrm>
                <a:custGeom>
                  <a:avLst/>
                  <a:gdLst>
                    <a:gd name="l" fmla="*/ 0 w 642"/>
                    <a:gd name="t" fmla="*/ 0 h 1188"/>
                    <a:gd name="r" fmla="*/ 642 w 642"/>
                    <a:gd name="b" fmla="*/ 1188 h 1188"/>
                  </a:gdLst>
                  <a:ahLst/>
                  <a:cxnLst/>
                  <a:rect l="l" t="t"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34" name="Freeform 1048633"/>
                <p:cNvSpPr/>
                <p:nvPr/>
              </p:nvSpPr>
              <p:spPr>
                <a:xfrm>
                  <a:off x="578" y="3650"/>
                  <a:ext cx="96" cy="252"/>
                </a:xfrm>
                <a:custGeom>
                  <a:avLst/>
                  <a:gdLst>
                    <a:gd name="l" fmla="*/ 0 w 192"/>
                    <a:gd name="t" fmla="*/ 0 h 504"/>
                    <a:gd name="r" fmla="*/ 192 w 192"/>
                    <a:gd name="b" fmla="*/ 504 h 504"/>
                  </a:gdLst>
                  <a:ahLst/>
                  <a:cxnLst/>
                  <a:rect l="l" t="t"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35" name="Freeform 1048634"/>
                <p:cNvSpPr/>
                <p:nvPr/>
              </p:nvSpPr>
              <p:spPr>
                <a:xfrm>
                  <a:off x="328" y="3630"/>
                  <a:ext cx="195" cy="135"/>
                </a:xfrm>
                <a:custGeom>
                  <a:avLst/>
                  <a:gdLst>
                    <a:gd name="l" fmla="*/ 0 w 390"/>
                    <a:gd name="t" fmla="*/ 0 h 269"/>
                    <a:gd name="r" fmla="*/ 390 w 390"/>
                    <a:gd name="b" fmla="*/ 269 h 269"/>
                  </a:gdLst>
                  <a:ahLst/>
                  <a:cxnLst/>
                  <a:rect l="l" t="t"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36" name="Freeform 1048635"/>
                <p:cNvSpPr/>
                <p:nvPr/>
              </p:nvSpPr>
              <p:spPr>
                <a:xfrm>
                  <a:off x="658" y="3538"/>
                  <a:ext cx="471" cy="212"/>
                </a:xfrm>
                <a:custGeom>
                  <a:avLst/>
                  <a:gdLst>
                    <a:gd name="l" fmla="*/ 0 w 941"/>
                    <a:gd name="t" fmla="*/ 0 h 424"/>
                    <a:gd name="r" fmla="*/ 941 w 941"/>
                    <a:gd name="b" fmla="*/ 424 h 424"/>
                  </a:gdLst>
                  <a:ahLst/>
                  <a:cxnLst/>
                  <a:rect l="l" t="t"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37" name="Freeform 1048636"/>
                <p:cNvSpPr/>
                <p:nvPr/>
              </p:nvSpPr>
              <p:spPr>
                <a:xfrm>
                  <a:off x="717" y="3606"/>
                  <a:ext cx="245" cy="86"/>
                </a:xfrm>
                <a:custGeom>
                  <a:avLst/>
                  <a:gdLst>
                    <a:gd name="l" fmla="*/ 0 w 488"/>
                    <a:gd name="t" fmla="*/ 0 h 173"/>
                    <a:gd name="r" fmla="*/ 488 w 488"/>
                    <a:gd name="b" fmla="*/ 173 h 173"/>
                  </a:gdLst>
                  <a:ahLst/>
                  <a:cxnLst/>
                  <a:rect l="l" t="t"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grpSp>
        </p:grpSp>
      </p:grpSp>
      <p:grpSp>
        <p:nvGrpSpPr>
          <p:cNvPr id="58" name="Group 57"/>
          <p:cNvGrpSpPr/>
          <p:nvPr/>
        </p:nvGrpSpPr>
        <p:grpSpPr>
          <a:xfrm>
            <a:off x="8680450" y="2116137"/>
            <a:ext cx="385762" cy="4308475"/>
            <a:chOff x="5468" y="1333"/>
            <a:chExt cx="243" cy="2714"/>
          </a:xfrm>
        </p:grpSpPr>
        <p:sp>
          <p:nvSpPr>
            <p:cNvPr id="1048638" name="Freeform 1048637"/>
            <p:cNvSpPr/>
            <p:nvPr/>
          </p:nvSpPr>
          <p:spPr>
            <a:xfrm flipH="1">
              <a:off x="5468" y="2620"/>
              <a:ext cx="205" cy="1427"/>
            </a:xfrm>
            <a:custGeom>
              <a:avLst/>
              <a:gdLst>
                <a:gd name="l" fmla="*/ 0 w 772"/>
                <a:gd name="t" fmla="*/ 0 h 3266"/>
                <a:gd name="r" fmla="*/ 772 w 772"/>
                <a:gd name="b" fmla="*/ 3266 h 3266"/>
              </a:gdLst>
              <a:ahLst/>
              <a:cxnLst/>
              <a:rect l="l" t="t"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path>
              </a:pathLst>
            </a:custGeom>
            <a:solidFill>
              <a:schemeClr val="folHlink"/>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39" name="Freeform 1048638"/>
            <p:cNvSpPr/>
            <p:nvPr/>
          </p:nvSpPr>
          <p:spPr>
            <a:xfrm flipH="1">
              <a:off x="5506" y="1333"/>
              <a:ext cx="205" cy="1633"/>
            </a:xfrm>
            <a:custGeom>
              <a:avLst/>
              <a:gdLst>
                <a:gd name="l" fmla="*/ 0 w 772"/>
                <a:gd name="t" fmla="*/ 0 h 3266"/>
                <a:gd name="r" fmla="*/ 772 w 772"/>
                <a:gd name="b" fmla="*/ 3266 h 3266"/>
              </a:gdLst>
              <a:ahLst/>
              <a:cxnLst/>
              <a:rect l="l" t="t"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path>
              </a:pathLst>
            </a:custGeom>
            <a:solidFill>
              <a:schemeClr val="folHlink"/>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grpSp>
      <p:grpSp>
        <p:nvGrpSpPr>
          <p:cNvPr id="59" name="Group 58"/>
          <p:cNvGrpSpPr/>
          <p:nvPr/>
        </p:nvGrpSpPr>
        <p:grpSpPr>
          <a:xfrm>
            <a:off x="7318375" y="90487"/>
            <a:ext cx="2133600" cy="1911350"/>
            <a:chOff x="4610" y="57"/>
            <a:chExt cx="1344" cy="1204"/>
          </a:xfrm>
        </p:grpSpPr>
        <p:grpSp>
          <p:nvGrpSpPr>
            <p:cNvPr id="60" name="Group 59"/>
            <p:cNvGrpSpPr/>
            <p:nvPr/>
          </p:nvGrpSpPr>
          <p:grpSpPr>
            <a:xfrm>
              <a:off x="4610" y="57"/>
              <a:ext cx="1344" cy="1204"/>
              <a:chOff x="4610" y="57"/>
              <a:chExt cx="1344" cy="1204"/>
            </a:xfrm>
          </p:grpSpPr>
          <p:sp>
            <p:nvSpPr>
              <p:cNvPr id="1048640" name="Freeform 1048639"/>
              <p:cNvSpPr/>
              <p:nvPr/>
            </p:nvSpPr>
            <p:spPr>
              <a:xfrm rot="18427436">
                <a:off x="5430" y="1086"/>
                <a:ext cx="62" cy="288"/>
              </a:xfrm>
              <a:custGeom>
                <a:avLst/>
                <a:gdLst>
                  <a:gd name="l" fmla="*/ 0 w 245"/>
                  <a:gd name="t" fmla="*/ 0 h 806"/>
                  <a:gd name="r" fmla="*/ 245 w 245"/>
                  <a:gd name="b" fmla="*/ 806 h 806"/>
                </a:gdLst>
                <a:ahLst/>
                <a:cxnLst/>
                <a:rect l="l" t="t" r="r" b="b"/>
                <a:pathLst>
                  <a:path w="245" h="806">
                    <a:moveTo>
                      <a:pt x="123" y="9"/>
                    </a:moveTo>
                    <a:lnTo>
                      <a:pt x="131" y="342"/>
                    </a:lnTo>
                    <a:lnTo>
                      <a:pt x="0" y="806"/>
                    </a:lnTo>
                    <a:lnTo>
                      <a:pt x="79" y="789"/>
                    </a:lnTo>
                    <a:lnTo>
                      <a:pt x="218" y="376"/>
                    </a:lnTo>
                    <a:lnTo>
                      <a:pt x="245" y="0"/>
                    </a:lnTo>
                    <a:lnTo>
                      <a:pt x="123" y="9"/>
                    </a:lnTo>
                    <a:lnTo>
                      <a:pt x="123" y="9"/>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grpSp>
            <p:nvGrpSpPr>
              <p:cNvPr id="61" name="Group 60"/>
              <p:cNvGrpSpPr/>
              <p:nvPr/>
            </p:nvGrpSpPr>
            <p:grpSpPr>
              <a:xfrm>
                <a:off x="4610" y="57"/>
                <a:ext cx="1344" cy="985"/>
                <a:chOff x="4610" y="57"/>
                <a:chExt cx="1344" cy="985"/>
              </a:xfrm>
            </p:grpSpPr>
            <p:sp>
              <p:nvSpPr>
                <p:cNvPr id="1048641" name="Freeform 1048640"/>
                <p:cNvSpPr/>
                <p:nvPr/>
              </p:nvSpPr>
              <p:spPr>
                <a:xfrm rot="18427436">
                  <a:off x="4966" y="71"/>
                  <a:ext cx="153" cy="125"/>
                </a:xfrm>
                <a:custGeom>
                  <a:avLst/>
                  <a:gdLst>
                    <a:gd name="l" fmla="*/ 0 w 604"/>
                    <a:gd name="t" fmla="*/ 0 h 349"/>
                    <a:gd name="r" fmla="*/ 604 w 604"/>
                    <a:gd name="b" fmla="*/ 349 h 349"/>
                  </a:gdLst>
                  <a:ahLst/>
                  <a:cxnLst/>
                  <a:rect l="l" t="t" r="r" b="b"/>
                  <a:pathLst>
                    <a:path w="604" h="349">
                      <a:moveTo>
                        <a:pt x="0" y="0"/>
                      </a:moveTo>
                      <a:lnTo>
                        <a:pt x="298" y="184"/>
                      </a:lnTo>
                      <a:lnTo>
                        <a:pt x="500" y="349"/>
                      </a:lnTo>
                      <a:lnTo>
                        <a:pt x="604" y="140"/>
                      </a:lnTo>
                      <a:lnTo>
                        <a:pt x="359" y="9"/>
                      </a:lnTo>
                      <a:lnTo>
                        <a:pt x="464" y="184"/>
                      </a:lnTo>
                      <a:lnTo>
                        <a:pt x="131" y="17"/>
                      </a:lnTo>
                      <a:lnTo>
                        <a:pt x="0" y="0"/>
                      </a:lnTo>
                      <a:lnTo>
                        <a:pt x="0" y="0"/>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42" name="Freeform 1048641"/>
                <p:cNvSpPr/>
                <p:nvPr/>
              </p:nvSpPr>
              <p:spPr>
                <a:xfrm rot="18427436">
                  <a:off x="5051" y="329"/>
                  <a:ext cx="269" cy="438"/>
                </a:xfrm>
                <a:custGeom>
                  <a:avLst/>
                  <a:gdLst>
                    <a:gd name="l" fmla="*/ 0 w 1064"/>
                    <a:gd name="t" fmla="*/ 0 h 1230"/>
                    <a:gd name="r" fmla="*/ 1064 w 1064"/>
                    <a:gd name="b" fmla="*/ 1230 h 1230"/>
                  </a:gdLst>
                  <a:ahLst/>
                  <a:cxnLst/>
                  <a:rect l="l" t="t"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43" name="Freeform 1048642"/>
                <p:cNvSpPr/>
                <p:nvPr/>
              </p:nvSpPr>
              <p:spPr>
                <a:xfrm rot="18427436">
                  <a:off x="4861" y="179"/>
                  <a:ext cx="505" cy="898"/>
                </a:xfrm>
                <a:custGeom>
                  <a:avLst/>
                  <a:gdLst>
                    <a:gd name="l" fmla="*/ 0 w 2002"/>
                    <a:gd name="t" fmla="*/ 0 h 2521"/>
                    <a:gd name="r" fmla="*/ 2002 w 2002"/>
                    <a:gd name="b" fmla="*/ 2521 h 2521"/>
                  </a:gdLst>
                  <a:ahLst/>
                  <a:cxnLst/>
                  <a:rect l="l" t="t" r="r" b="b"/>
                  <a:pathLst>
                    <a:path w="2002" h="2521">
                      <a:moveTo>
                        <a:pt x="1941" y="0"/>
                      </a:moveTo>
                      <a:lnTo>
                        <a:pt x="0" y="2521"/>
                      </a:lnTo>
                      <a:lnTo>
                        <a:pt x="192" y="2450"/>
                      </a:lnTo>
                      <a:lnTo>
                        <a:pt x="2002" y="61"/>
                      </a:lnTo>
                      <a:lnTo>
                        <a:pt x="1941" y="0"/>
                      </a:lnTo>
                      <a:lnTo>
                        <a:pt x="1941" y="0"/>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44" name="Freeform 1048643"/>
                <p:cNvSpPr/>
                <p:nvPr/>
              </p:nvSpPr>
              <p:spPr>
                <a:xfrm rot="18427436">
                  <a:off x="4903" y="-19"/>
                  <a:ext cx="758" cy="1344"/>
                </a:xfrm>
                <a:custGeom>
                  <a:avLst/>
                  <a:gdLst>
                    <a:gd name="l" fmla="*/ 0 w 3007"/>
                    <a:gd name="t" fmla="*/ 0 h 3771"/>
                    <a:gd name="r" fmla="*/ 3007 w 3007"/>
                    <a:gd name="b" fmla="*/ 3771 h 3771"/>
                  </a:gdLst>
                  <a:ahLst/>
                  <a:cxnLst/>
                  <a:rect l="l" t="t"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45" name="Freeform 1048644"/>
                <p:cNvSpPr/>
                <p:nvPr/>
              </p:nvSpPr>
              <p:spPr>
                <a:xfrm rot="18427436">
                  <a:off x="5300" y="894"/>
                  <a:ext cx="169" cy="122"/>
                </a:xfrm>
                <a:custGeom>
                  <a:avLst/>
                  <a:gdLst>
                    <a:gd name="l" fmla="*/ 0 w 673"/>
                    <a:gd name="t" fmla="*/ 0 h 342"/>
                    <a:gd name="r" fmla="*/ 673 w 673"/>
                    <a:gd name="b" fmla="*/ 342 h 342"/>
                  </a:gdLst>
                  <a:ahLst/>
                  <a:cxnLst/>
                  <a:rect l="l" t="t" r="r" b="b"/>
                  <a:pathLst>
                    <a:path w="673" h="342">
                      <a:moveTo>
                        <a:pt x="0" y="80"/>
                      </a:moveTo>
                      <a:lnTo>
                        <a:pt x="255" y="106"/>
                      </a:lnTo>
                      <a:lnTo>
                        <a:pt x="639" y="342"/>
                      </a:lnTo>
                      <a:lnTo>
                        <a:pt x="673" y="289"/>
                      </a:lnTo>
                      <a:lnTo>
                        <a:pt x="447" y="114"/>
                      </a:lnTo>
                      <a:lnTo>
                        <a:pt x="26" y="0"/>
                      </a:lnTo>
                      <a:lnTo>
                        <a:pt x="0" y="80"/>
                      </a:lnTo>
                      <a:lnTo>
                        <a:pt x="0" y="80"/>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46" name="Freeform 1048645"/>
                <p:cNvSpPr/>
                <p:nvPr/>
              </p:nvSpPr>
              <p:spPr>
                <a:xfrm rot="18427436">
                  <a:off x="5254" y="803"/>
                  <a:ext cx="181" cy="144"/>
                </a:xfrm>
                <a:custGeom>
                  <a:avLst/>
                  <a:gdLst>
                    <a:gd name="l" fmla="*/ 0 w 716"/>
                    <a:gd name="t" fmla="*/ 0 h 403"/>
                    <a:gd name="r" fmla="*/ 716 w 716"/>
                    <a:gd name="b" fmla="*/ 403 h 403"/>
                  </a:gdLst>
                  <a:ahLst/>
                  <a:cxnLst/>
                  <a:rect l="l" t="t" r="r" b="b"/>
                  <a:pathLst>
                    <a:path w="716" h="403">
                      <a:moveTo>
                        <a:pt x="0" y="78"/>
                      </a:moveTo>
                      <a:lnTo>
                        <a:pt x="340" y="148"/>
                      </a:lnTo>
                      <a:lnTo>
                        <a:pt x="638" y="403"/>
                      </a:lnTo>
                      <a:lnTo>
                        <a:pt x="716" y="296"/>
                      </a:lnTo>
                      <a:lnTo>
                        <a:pt x="420" y="114"/>
                      </a:lnTo>
                      <a:lnTo>
                        <a:pt x="70" y="0"/>
                      </a:lnTo>
                      <a:lnTo>
                        <a:pt x="0" y="78"/>
                      </a:lnTo>
                      <a:lnTo>
                        <a:pt x="0" y="78"/>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47" name="Freeform 1048646"/>
                <p:cNvSpPr/>
                <p:nvPr/>
              </p:nvSpPr>
              <p:spPr>
                <a:xfrm rot="18427436">
                  <a:off x="4985" y="210"/>
                  <a:ext cx="181" cy="147"/>
                </a:xfrm>
                <a:custGeom>
                  <a:avLst/>
                  <a:gdLst>
                    <a:gd name="l" fmla="*/ 0 w 717"/>
                    <a:gd name="t" fmla="*/ 0 h 411"/>
                    <a:gd name="r" fmla="*/ 717 w 717"/>
                    <a:gd name="b" fmla="*/ 411 h 411"/>
                  </a:gdLst>
                  <a:ahLst/>
                  <a:cxnLst/>
                  <a:rect l="l" t="t" r="r" b="b"/>
                  <a:pathLst>
                    <a:path w="717" h="411">
                      <a:moveTo>
                        <a:pt x="0" y="78"/>
                      </a:moveTo>
                      <a:lnTo>
                        <a:pt x="316" y="139"/>
                      </a:lnTo>
                      <a:lnTo>
                        <a:pt x="649" y="411"/>
                      </a:lnTo>
                      <a:lnTo>
                        <a:pt x="717" y="314"/>
                      </a:lnTo>
                      <a:lnTo>
                        <a:pt x="394" y="87"/>
                      </a:lnTo>
                      <a:lnTo>
                        <a:pt x="54" y="0"/>
                      </a:lnTo>
                      <a:lnTo>
                        <a:pt x="0" y="78"/>
                      </a:lnTo>
                      <a:lnTo>
                        <a:pt x="0" y="78"/>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sp>
              <p:nvSpPr>
                <p:cNvPr id="1048648" name="Freeform 1048647"/>
                <p:cNvSpPr/>
                <p:nvPr/>
              </p:nvSpPr>
              <p:spPr>
                <a:xfrm rot="18427436">
                  <a:off x="4950" y="139"/>
                  <a:ext cx="179" cy="138"/>
                </a:xfrm>
                <a:custGeom>
                  <a:avLst/>
                  <a:gdLst>
                    <a:gd name="l" fmla="*/ 0 w 709"/>
                    <a:gd name="t" fmla="*/ 0 h 386"/>
                    <a:gd name="r" fmla="*/ 709 w 709"/>
                    <a:gd name="b" fmla="*/ 386 h 386"/>
                  </a:gdLst>
                  <a:ahLst/>
                  <a:cxnLst/>
                  <a:rect l="l" t="t" r="r" b="b"/>
                  <a:pathLst>
                    <a:path w="709" h="386">
                      <a:moveTo>
                        <a:pt x="0" y="88"/>
                      </a:moveTo>
                      <a:lnTo>
                        <a:pt x="272" y="131"/>
                      </a:lnTo>
                      <a:lnTo>
                        <a:pt x="665" y="386"/>
                      </a:lnTo>
                      <a:lnTo>
                        <a:pt x="709" y="308"/>
                      </a:lnTo>
                      <a:lnTo>
                        <a:pt x="306" y="53"/>
                      </a:lnTo>
                      <a:lnTo>
                        <a:pt x="43" y="0"/>
                      </a:lnTo>
                      <a:lnTo>
                        <a:pt x="0" y="88"/>
                      </a:lnTo>
                      <a:lnTo>
                        <a:pt x="0" y="88"/>
                      </a:lnTo>
                    </a:path>
                  </a:pathLst>
                </a:custGeom>
                <a:solidFill>
                  <a:schemeClr val="accent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omic Sans MS" pitchFamily="66" charset="0"/>
                      <a:sym typeface="Arial" charset="0"/>
                    </a:defRPr>
                  </a:lvl5pPr>
                </a:lstStyle>
                <a:p>
                  <a:pPr lvl="0" eaLnBrk="1" latinLnBrk="1" hangingPunct="1"/>
                  <a:endParaRPr lang="en-US" altLang="en-US">
                    <a:latin typeface="Monotype Corsiva" pitchFamily="66" charset="0"/>
                  </a:endParaRPr>
                </a:p>
              </p:txBody>
            </p:sp>
          </p:grpSp>
        </p:grpSp>
        <p:sp>
          <p:nvSpPr>
            <p:cNvPr id="1048649" name="Straight Connector 1048648"/>
            <p:cNvSpPr/>
            <p:nvPr/>
          </p:nvSpPr>
          <p:spPr>
            <a:xfrm>
              <a:off x="4870" y="84"/>
              <a:ext cx="42" cy="96"/>
            </a:xfrm>
            <a:prstGeom prst="line">
              <a:avLst/>
            </a:prstGeom>
            <a:noFill/>
            <a:ln w="38100" cap="flat" cmpd="sng">
              <a:solidFill>
                <a:schemeClr val="accent2">
                  <a:alpha val="100000"/>
                </a:schemeClr>
              </a:solidFill>
              <a:prstDash val="solid"/>
              <a:round/>
            </a:ln>
          </p:spPr>
        </p:sp>
      </p:gr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p:par>
    </p:tnLst>
  </p:timing>
  <p:hf sldNum="0" ftr="0" dt="0"/>
  <p:txStyles>
    <p:titleStyle>
      <a:lvl1pPr algn="ctr" rtl="0" eaLnBrk="0" fontAlgn="base" hangingPunct="0">
        <a:spcBef>
          <a:spcPct val="0"/>
        </a:spcBef>
        <a:spcAft>
          <a:spcPct val="0"/>
        </a:spcAft>
        <a:defRPr sz="4400">
          <a:solidFill>
            <a:schemeClr val="tx1"/>
          </a:solidFill>
          <a:latin typeface="Calibri Light"/>
          <a:ea typeface="宋体"/>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eaLnBrk="0" fontAlgn="base" hangingPunct="0">
        <a:spcBef>
          <a:spcPct val="0"/>
        </a:spcBef>
        <a:spcAft>
          <a:spcPct val="0"/>
        </a:spcAft>
        <a:defRPr sz="4400">
          <a:solidFill>
            <a:schemeClr val="tx1"/>
          </a:solidFill>
          <a:latin typeface="Comic Sans MS" pitchFamily="66" charset="0"/>
        </a:defRPr>
      </a:lvl6pPr>
      <a:lvl7pPr marL="914400" algn="ctr" rtl="0" eaLnBrk="0" fontAlgn="base" hangingPunct="0">
        <a:spcBef>
          <a:spcPct val="0"/>
        </a:spcBef>
        <a:spcAft>
          <a:spcPct val="0"/>
        </a:spcAft>
        <a:defRPr sz="4400">
          <a:solidFill>
            <a:schemeClr val="tx1"/>
          </a:solidFill>
          <a:latin typeface="Comic Sans MS" pitchFamily="66" charset="0"/>
        </a:defRPr>
      </a:lvl7pPr>
      <a:lvl8pPr marL="1371600" algn="ctr" rtl="0" eaLnBrk="0" fontAlgn="base" hangingPunct="0">
        <a:spcBef>
          <a:spcPct val="0"/>
        </a:spcBef>
        <a:spcAft>
          <a:spcPct val="0"/>
        </a:spcAft>
        <a:defRPr sz="4400">
          <a:solidFill>
            <a:schemeClr val="tx1"/>
          </a:solidFill>
          <a:latin typeface="Comic Sans MS" pitchFamily="66" charset="0"/>
        </a:defRPr>
      </a:lvl8pPr>
      <a:lvl9pPr marL="1828800" algn="ctr" rtl="0" eaLnBrk="0" fontAlgn="base" hangingPunct="0">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宋体"/>
          <a:cs typeface="+mn-cs"/>
        </a:defRPr>
      </a:lvl1pPr>
      <a:lvl2pPr marL="742950" indent="-285750" algn="l" rtl="0" eaLnBrk="0" fontAlgn="base" hangingPunct="0">
        <a:spcBef>
          <a:spcPct val="20000"/>
        </a:spcBef>
        <a:spcAft>
          <a:spcPct val="0"/>
        </a:spcAft>
        <a:buChar char="–"/>
        <a:defRPr sz="2800">
          <a:solidFill>
            <a:schemeClr val="tx1"/>
          </a:solidFill>
          <a:latin typeface="Calibri"/>
        </a:defRPr>
      </a:lvl2pPr>
      <a:lvl3pPr marL="1143000" indent="-228600" algn="l" rtl="0" eaLnBrk="0" fontAlgn="base" hangingPunct="0">
        <a:spcBef>
          <a:spcPct val="20000"/>
        </a:spcBef>
        <a:spcAft>
          <a:spcPct val="0"/>
        </a:spcAft>
        <a:buChar char="•"/>
        <a:defRPr sz="2400">
          <a:solidFill>
            <a:schemeClr val="tx1"/>
          </a:solidFill>
          <a:latin typeface="Calibri"/>
        </a:defRPr>
      </a:lvl3pPr>
      <a:lvl4pPr marL="1600200" indent="-228600" algn="l" rtl="0" eaLnBrk="0" fontAlgn="base" hangingPunct="0">
        <a:spcBef>
          <a:spcPct val="20000"/>
        </a:spcBef>
        <a:spcAft>
          <a:spcPct val="0"/>
        </a:spcAft>
        <a:buChar char="–"/>
        <a:defRPr sz="2000">
          <a:solidFill>
            <a:schemeClr val="tx1"/>
          </a:solidFill>
          <a:latin typeface="Calibri"/>
        </a:defRPr>
      </a:lvl4pPr>
      <a:lvl5pPr marL="2057400" indent="-228600" algn="l" rtl="0" eaLnBrk="0" fontAlgn="base" hangingPunct="0">
        <a:spcBef>
          <a:spcPct val="20000"/>
        </a:spcBef>
        <a:spcAft>
          <a:spcPct val="0"/>
        </a:spcAft>
        <a:buChar char="»"/>
        <a:defRPr sz="2000">
          <a:solidFill>
            <a:schemeClr val="tx1"/>
          </a:solidFill>
          <a:latin typeface="Calibri"/>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Calibri"/>
          <a:ea typeface="宋体"/>
          <a:cs typeface="+mn-cs"/>
        </a:defRPr>
      </a:lvl1pPr>
      <a:lvl2pPr marL="457200" algn="l" defTabSz="914400" rtl="0" eaLnBrk="1" latinLnBrk="0" hangingPunct="1">
        <a:defRPr sz="1800" kern="1200">
          <a:solidFill>
            <a:schemeClr val="tx1"/>
          </a:solidFill>
          <a:latin typeface="Calibri"/>
          <a:ea typeface="宋体"/>
          <a:cs typeface="+mn-cs"/>
        </a:defRPr>
      </a:lvl2pPr>
      <a:lvl3pPr marL="914400" algn="l" defTabSz="914400" rtl="0" eaLnBrk="1" latinLnBrk="0" hangingPunct="1">
        <a:defRPr sz="1800" kern="1200">
          <a:solidFill>
            <a:schemeClr val="tx1"/>
          </a:solidFill>
          <a:latin typeface="Calibri"/>
          <a:ea typeface="宋体"/>
          <a:cs typeface="+mn-cs"/>
        </a:defRPr>
      </a:lvl3pPr>
      <a:lvl4pPr marL="1371600" algn="l" defTabSz="914400" rtl="0" eaLnBrk="1" latinLnBrk="0" hangingPunct="1">
        <a:defRPr sz="1800" kern="1200">
          <a:solidFill>
            <a:schemeClr val="tx1"/>
          </a:solidFill>
          <a:latin typeface="Calibri"/>
          <a:ea typeface="宋体"/>
          <a:cs typeface="+mn-cs"/>
        </a:defRPr>
      </a:lvl4pPr>
      <a:lvl5pPr marL="1828800" algn="l" defTabSz="914400" rtl="0" eaLnBrk="1" latinLnBrk="0" hangingPunct="1">
        <a:defRPr sz="1800" kern="1200">
          <a:solidFill>
            <a:schemeClr val="tx1"/>
          </a:solidFill>
          <a:latin typeface="Calibri"/>
          <a:ea typeface="宋体"/>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lt1">
                <a:alpha val="100000"/>
              </a:schemeClr>
            </a:gs>
            <a:gs pos="100000">
              <a:srgbClr val="002850">
                <a:alpha val="100000"/>
              </a:srgbClr>
            </a:gs>
          </a:gsLst>
          <a:lin ang="5400000" scaled="1"/>
        </a:gradFill>
        <a:effectLst/>
      </p:bgPr>
    </p:bg>
    <p:spTree>
      <p:nvGrpSpPr>
        <p:cNvPr id="1" name=""/>
        <p:cNvGrpSpPr/>
        <p:nvPr/>
      </p:nvGrpSpPr>
      <p:grpSpPr>
        <a:xfrm>
          <a:off x="0" y="0"/>
          <a:ext cx="0" cy="0"/>
          <a:chOff x="0" y="0"/>
          <a:chExt cx="0" cy="0"/>
        </a:xfrm>
      </p:grpSpPr>
      <p:grpSp>
        <p:nvGrpSpPr>
          <p:cNvPr id="139" name="Group 138"/>
          <p:cNvGrpSpPr/>
          <p:nvPr/>
        </p:nvGrpSpPr>
        <p:grpSpPr>
          <a:xfrm>
            <a:off x="1587" y="0"/>
            <a:ext cx="9148762" cy="6851650"/>
            <a:chOff x="1" y="0"/>
            <a:chExt cx="5763" cy="4316"/>
          </a:xfrm>
        </p:grpSpPr>
        <p:sp>
          <p:nvSpPr>
            <p:cNvPr id="1048747" name="Freeform 1048746"/>
            <p:cNvSpPr/>
            <p:nvPr/>
          </p:nvSpPr>
          <p:spPr bwMode="hidden">
            <a:xfrm>
              <a:off x="5045" y="2626"/>
              <a:ext cx="719" cy="1690"/>
            </a:xfrm>
            <a:custGeom>
              <a:avLst/>
              <a:gdLst>
                <a:gd name="l" fmla="*/ 0 w 717"/>
                <a:gd name="t" fmla="*/ 0 h 1690"/>
                <a:gd name="r" fmla="*/ 717 w 717"/>
                <a:gd name="b" fmla="*/ 1690 h 1690"/>
              </a:gdLst>
              <a:ahLst/>
              <a:cxnLst/>
              <a:rect l="l" t="t"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path>
              </a:pathLst>
            </a:custGeom>
            <a:gradFill rotWithShape="0">
              <a:gsLst>
                <a:gs pos="0">
                  <a:schemeClr val="dk2">
                    <a:alpha val="100000"/>
                  </a:schemeClr>
                </a:gs>
                <a:gs pos="100000">
                  <a:srgbClr val="00244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48" name="Freeform 1048747"/>
            <p:cNvSpPr/>
            <p:nvPr/>
          </p:nvSpPr>
          <p:spPr bwMode="hidden">
            <a:xfrm>
              <a:off x="5386" y="3794"/>
              <a:ext cx="378" cy="522"/>
            </a:xfrm>
            <a:custGeom>
              <a:avLst/>
              <a:gdLst>
                <a:gd name="l" fmla="*/ 0 w 377"/>
                <a:gd name="t" fmla="*/ 0 h 522"/>
                <a:gd name="r" fmla="*/ 377 w 377"/>
                <a:gd name="b" fmla="*/ 522 h 522"/>
              </a:gdLst>
              <a:ahLst/>
              <a:cxnLst/>
              <a:rect l="l" t="t"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path>
              </a:pathLst>
            </a:custGeom>
            <a:gradFill rotWithShape="0">
              <a:gsLst>
                <a:gs pos="0">
                  <a:schemeClr val="dk2">
                    <a:alpha val="100000"/>
                  </a:schemeClr>
                </a:gs>
                <a:gs pos="100000">
                  <a:srgbClr val="00244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49" name="Freeform 1048748"/>
            <p:cNvSpPr/>
            <p:nvPr/>
          </p:nvSpPr>
          <p:spPr bwMode="hidden">
            <a:xfrm>
              <a:off x="5680" y="4214"/>
              <a:ext cx="84" cy="102"/>
            </a:xfrm>
            <a:custGeom>
              <a:avLst/>
              <a:gdLst>
                <a:gd name="l" fmla="*/ 0 w 84"/>
                <a:gd name="t" fmla="*/ 0 h 102"/>
                <a:gd name="r" fmla="*/ 84 w 84"/>
                <a:gd name="b" fmla="*/ 102 h 102"/>
              </a:gdLst>
              <a:ahLst/>
              <a:cxnLst/>
              <a:rect l="l" t="t" r="r" b="b"/>
              <a:pathLst>
                <a:path w="84" h="102">
                  <a:moveTo>
                    <a:pt x="0" y="102"/>
                  </a:moveTo>
                  <a:lnTo>
                    <a:pt x="18" y="102"/>
                  </a:lnTo>
                  <a:lnTo>
                    <a:pt x="48" y="60"/>
                  </a:lnTo>
                  <a:lnTo>
                    <a:pt x="84" y="24"/>
                  </a:lnTo>
                  <a:lnTo>
                    <a:pt x="84" y="0"/>
                  </a:lnTo>
                  <a:lnTo>
                    <a:pt x="42" y="54"/>
                  </a:lnTo>
                  <a:lnTo>
                    <a:pt x="0" y="102"/>
                  </a:lnTo>
                  <a:lnTo>
                    <a:pt x="0" y="102"/>
                  </a:lnTo>
                </a:path>
              </a:pathLst>
            </a:custGeom>
            <a:gradFill rotWithShape="0">
              <a:gsLst>
                <a:gs pos="0">
                  <a:schemeClr val="dk2">
                    <a:alpha val="100000"/>
                  </a:schemeClr>
                </a:gs>
                <a:gs pos="100000">
                  <a:srgbClr val="00244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grpSp>
          <p:nvGrpSpPr>
            <p:cNvPr id="140" name="Group 139"/>
            <p:cNvGrpSpPr/>
            <p:nvPr/>
          </p:nvGrpSpPr>
          <p:grpSpPr>
            <a:xfrm>
              <a:off x="288" y="0"/>
              <a:ext cx="5098" cy="4316"/>
              <a:chOff x="288" y="0"/>
              <a:chExt cx="5098" cy="4316"/>
            </a:xfrm>
          </p:grpSpPr>
          <p:sp>
            <p:nvSpPr>
              <p:cNvPr id="1048750" name="Freeform 1048749"/>
              <p:cNvSpPr/>
              <p:nvPr/>
            </p:nvSpPr>
            <p:spPr bwMode="hidden">
              <a:xfrm>
                <a:off x="2789" y="0"/>
                <a:ext cx="72" cy="4316"/>
              </a:xfrm>
              <a:custGeom>
                <a:avLst/>
                <a:gdLst>
                  <a:gd name="l" fmla="*/ 0 w 72"/>
                  <a:gd name="t" fmla="*/ 0 h 4316"/>
                  <a:gd name="r" fmla="*/ 72 w 72"/>
                  <a:gd name="b" fmla="*/ 4316 h 4316"/>
                </a:gdLst>
                <a:ahLst/>
                <a:cxnLst/>
                <a:rect l="l" t="t" r="r" b="b"/>
                <a:pathLst>
                  <a:path w="72" h="4316">
                    <a:moveTo>
                      <a:pt x="0" y="0"/>
                    </a:moveTo>
                    <a:lnTo>
                      <a:pt x="60" y="4316"/>
                    </a:lnTo>
                    <a:lnTo>
                      <a:pt x="72" y="4316"/>
                    </a:lnTo>
                    <a:lnTo>
                      <a:pt x="12" y="0"/>
                    </a:lnTo>
                    <a:lnTo>
                      <a:pt x="0" y="0"/>
                    </a:lnTo>
                    <a:lnTo>
                      <a:pt x="0" y="0"/>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51" name="Freeform 1048750"/>
              <p:cNvSpPr/>
              <p:nvPr/>
            </p:nvSpPr>
            <p:spPr bwMode="hidden">
              <a:xfrm>
                <a:off x="3089" y="0"/>
                <a:ext cx="174" cy="4316"/>
              </a:xfrm>
              <a:custGeom>
                <a:avLst/>
                <a:gdLst>
                  <a:gd name="l" fmla="*/ 0 w 174"/>
                  <a:gd name="t" fmla="*/ 0 h 4316"/>
                  <a:gd name="r" fmla="*/ 174 w 174"/>
                  <a:gd name="b" fmla="*/ 4316 h 4316"/>
                </a:gdLst>
                <a:ahLst/>
                <a:cxnLst/>
                <a:rect l="l" t="t"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52" name="Freeform 1048751"/>
              <p:cNvSpPr/>
              <p:nvPr/>
            </p:nvSpPr>
            <p:spPr bwMode="hidden">
              <a:xfrm>
                <a:off x="3358" y="0"/>
                <a:ext cx="337" cy="4316"/>
              </a:xfrm>
              <a:custGeom>
                <a:avLst/>
                <a:gdLst>
                  <a:gd name="l" fmla="*/ 0 w 335"/>
                  <a:gd name="t" fmla="*/ 0 h 4316"/>
                  <a:gd name="r" fmla="*/ 335 w 335"/>
                  <a:gd name="b" fmla="*/ 4316 h 4316"/>
                </a:gdLst>
                <a:ahLst/>
                <a:cxnLst/>
                <a:rect l="l" t="t"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53" name="Freeform 1048752"/>
              <p:cNvSpPr/>
              <p:nvPr/>
            </p:nvSpPr>
            <p:spPr bwMode="hidden">
              <a:xfrm>
                <a:off x="3676" y="0"/>
                <a:ext cx="427" cy="4316"/>
              </a:xfrm>
              <a:custGeom>
                <a:avLst/>
                <a:gdLst>
                  <a:gd name="l" fmla="*/ 0 w 425"/>
                  <a:gd name="t" fmla="*/ 0 h 4316"/>
                  <a:gd name="r" fmla="*/ 425 w 425"/>
                  <a:gd name="b" fmla="*/ 4316 h 4316"/>
                </a:gdLst>
                <a:ahLst/>
                <a:cxnLst/>
                <a:rect l="l" t="t"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54" name="Freeform 1048753"/>
              <p:cNvSpPr/>
              <p:nvPr/>
            </p:nvSpPr>
            <p:spPr bwMode="hidden">
              <a:xfrm>
                <a:off x="3946" y="0"/>
                <a:ext cx="558" cy="4316"/>
              </a:xfrm>
              <a:custGeom>
                <a:avLst/>
                <a:gdLst>
                  <a:gd name="l" fmla="*/ 0 w 556"/>
                  <a:gd name="t" fmla="*/ 0 h 4316"/>
                  <a:gd name="r" fmla="*/ 556 w 556"/>
                  <a:gd name="b" fmla="*/ 4316 h 4316"/>
                </a:gdLst>
                <a:ahLst/>
                <a:cxnLst/>
                <a:rect l="l" t="t"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55" name="Freeform 1048754"/>
              <p:cNvSpPr/>
              <p:nvPr/>
            </p:nvSpPr>
            <p:spPr bwMode="hidden">
              <a:xfrm>
                <a:off x="4246" y="0"/>
                <a:ext cx="690" cy="4316"/>
              </a:xfrm>
              <a:custGeom>
                <a:avLst/>
                <a:gdLst>
                  <a:gd name="l" fmla="*/ 0 w 688"/>
                  <a:gd name="t" fmla="*/ 0 h 4316"/>
                  <a:gd name="r" fmla="*/ 688 w 688"/>
                  <a:gd name="b" fmla="*/ 4316 h 4316"/>
                </a:gdLst>
                <a:ahLst/>
                <a:cxnLst/>
                <a:rect l="l" t="t"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56" name="Freeform 1048755"/>
              <p:cNvSpPr/>
              <p:nvPr/>
            </p:nvSpPr>
            <p:spPr bwMode="hidden">
              <a:xfrm>
                <a:off x="4522" y="0"/>
                <a:ext cx="864" cy="4316"/>
              </a:xfrm>
              <a:custGeom>
                <a:avLst/>
                <a:gdLst>
                  <a:gd name="l" fmla="*/ 0 w 861"/>
                  <a:gd name="t" fmla="*/ 0 h 4316"/>
                  <a:gd name="r" fmla="*/ 861 w 861"/>
                  <a:gd name="b" fmla="*/ 4316 h 4316"/>
                </a:gdLst>
                <a:ahLst/>
                <a:cxnLst/>
                <a:rect l="l" t="t"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57" name="Freeform 1048756"/>
              <p:cNvSpPr/>
              <p:nvPr/>
            </p:nvSpPr>
            <p:spPr bwMode="hidden">
              <a:xfrm>
                <a:off x="2399" y="0"/>
                <a:ext cx="150" cy="4316"/>
              </a:xfrm>
              <a:custGeom>
                <a:avLst/>
                <a:gdLst>
                  <a:gd name="l" fmla="*/ 0 w 149"/>
                  <a:gd name="t" fmla="*/ 0 h 4316"/>
                  <a:gd name="r" fmla="*/ 149 w 149"/>
                  <a:gd name="b" fmla="*/ 4316 h 4316"/>
                </a:gdLst>
                <a:ahLst/>
                <a:cxnLst/>
                <a:rect l="l" t="t"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58" name="Freeform 1048757"/>
              <p:cNvSpPr/>
              <p:nvPr/>
            </p:nvSpPr>
            <p:spPr bwMode="hidden">
              <a:xfrm>
                <a:off x="1967" y="0"/>
                <a:ext cx="300" cy="4316"/>
              </a:xfrm>
              <a:custGeom>
                <a:avLst/>
                <a:gdLst>
                  <a:gd name="l" fmla="*/ 0 w 299"/>
                  <a:gd name="t" fmla="*/ 0 h 4316"/>
                  <a:gd name="r" fmla="*/ 299 w 299"/>
                  <a:gd name="b" fmla="*/ 4316 h 4316"/>
                </a:gdLst>
                <a:ahLst/>
                <a:cxnLst/>
                <a:rect l="l" t="t"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59" name="Freeform 1048758"/>
              <p:cNvSpPr/>
              <p:nvPr/>
            </p:nvSpPr>
            <p:spPr bwMode="hidden">
              <a:xfrm>
                <a:off x="1566" y="0"/>
                <a:ext cx="425" cy="4316"/>
              </a:xfrm>
              <a:custGeom>
                <a:avLst/>
                <a:gdLst>
                  <a:gd name="l" fmla="*/ 0 w 424"/>
                  <a:gd name="t" fmla="*/ 0 h 4316"/>
                  <a:gd name="r" fmla="*/ 424 w 424"/>
                  <a:gd name="b" fmla="*/ 4316 h 4316"/>
                </a:gdLst>
                <a:ahLst/>
                <a:cxnLst/>
                <a:rect l="l" t="t"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60" name="Freeform 1048759"/>
              <p:cNvSpPr/>
              <p:nvPr/>
            </p:nvSpPr>
            <p:spPr bwMode="hidden">
              <a:xfrm>
                <a:off x="1128" y="0"/>
                <a:ext cx="575" cy="4316"/>
              </a:xfrm>
              <a:custGeom>
                <a:avLst/>
                <a:gdLst>
                  <a:gd name="l" fmla="*/ 0 w 574"/>
                  <a:gd name="t" fmla="*/ 0 h 4316"/>
                  <a:gd name="r" fmla="*/ 574 w 574"/>
                  <a:gd name="b" fmla="*/ 4316 h 4316"/>
                </a:gdLst>
                <a:ahLst/>
                <a:cxnLst/>
                <a:rect l="l" t="t"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61" name="Freeform 1048760"/>
              <p:cNvSpPr/>
              <p:nvPr/>
            </p:nvSpPr>
            <p:spPr bwMode="hidden">
              <a:xfrm>
                <a:off x="702" y="0"/>
                <a:ext cx="737" cy="4316"/>
              </a:xfrm>
              <a:custGeom>
                <a:avLst/>
                <a:gdLst>
                  <a:gd name="l" fmla="*/ 0 w 735"/>
                  <a:gd name="t" fmla="*/ 0 h 4316"/>
                  <a:gd name="r" fmla="*/ 735 w 735"/>
                  <a:gd name="b" fmla="*/ 4316 h 4316"/>
                </a:gdLst>
                <a:ahLst/>
                <a:cxnLst/>
                <a:rect l="l" t="t"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62" name="Freeform 1048761"/>
              <p:cNvSpPr/>
              <p:nvPr/>
            </p:nvSpPr>
            <p:spPr bwMode="hidden">
              <a:xfrm>
                <a:off x="288" y="0"/>
                <a:ext cx="840" cy="4316"/>
              </a:xfrm>
              <a:custGeom>
                <a:avLst/>
                <a:gdLst>
                  <a:gd name="l" fmla="*/ 0 w 837"/>
                  <a:gd name="t" fmla="*/ 0 h 4316"/>
                  <a:gd name="r" fmla="*/ 837 w 837"/>
                  <a:gd name="b" fmla="*/ 4316 h 4316"/>
                </a:gdLst>
                <a:ahLst/>
                <a:cxnLst/>
                <a:rect l="l" t="t"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path>
                </a:pathLst>
              </a:custGeom>
              <a:gradFill rotWithShape="0">
                <a:gsLst>
                  <a:gs pos="0">
                    <a:schemeClr val="lt1">
                      <a:alpha val="100000"/>
                    </a:schemeClr>
                  </a:gs>
                  <a:gs pos="100000">
                    <a:srgbClr val="00448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grpSp>
        <p:sp>
          <p:nvSpPr>
            <p:cNvPr id="1048763" name="Freeform 1048762"/>
            <p:cNvSpPr/>
            <p:nvPr/>
          </p:nvSpPr>
          <p:spPr bwMode="hidden">
            <a:xfrm>
              <a:off x="6" y="2901"/>
              <a:ext cx="606" cy="1415"/>
            </a:xfrm>
            <a:custGeom>
              <a:avLst/>
              <a:gdLst>
                <a:gd name="l" fmla="*/ 0 w 604"/>
                <a:gd name="t" fmla="*/ 0 h 1415"/>
                <a:gd name="r" fmla="*/ 604 w 604"/>
                <a:gd name="b" fmla="*/ 1415 h 1415"/>
              </a:gdLst>
              <a:ahLst/>
              <a:cxnLst/>
              <a:rect l="l" t="t"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path>
              </a:pathLst>
            </a:custGeom>
            <a:gradFill rotWithShape="0">
              <a:gsLst>
                <a:gs pos="0">
                  <a:schemeClr val="dk2">
                    <a:alpha val="100000"/>
                  </a:schemeClr>
                </a:gs>
                <a:gs pos="100000">
                  <a:srgbClr val="00244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64" name="Freeform 1048763"/>
            <p:cNvSpPr/>
            <p:nvPr/>
          </p:nvSpPr>
          <p:spPr bwMode="hidden">
            <a:xfrm>
              <a:off x="6" y="3890"/>
              <a:ext cx="228" cy="426"/>
            </a:xfrm>
            <a:custGeom>
              <a:avLst/>
              <a:gdLst>
                <a:gd name="l" fmla="*/ 0 w 227"/>
                <a:gd name="t" fmla="*/ 0 h 426"/>
                <a:gd name="r" fmla="*/ 227 w 227"/>
                <a:gd name="b" fmla="*/ 426 h 426"/>
              </a:gdLst>
              <a:ahLst/>
              <a:cxnLst/>
              <a:rect l="l" t="t" r="r" b="b"/>
              <a:pathLst>
                <a:path w="227" h="426">
                  <a:moveTo>
                    <a:pt x="0" y="30"/>
                  </a:moveTo>
                  <a:lnTo>
                    <a:pt x="108" y="240"/>
                  </a:lnTo>
                  <a:lnTo>
                    <a:pt x="215" y="426"/>
                  </a:lnTo>
                  <a:lnTo>
                    <a:pt x="227" y="426"/>
                  </a:lnTo>
                  <a:lnTo>
                    <a:pt x="167" y="330"/>
                  </a:lnTo>
                  <a:lnTo>
                    <a:pt x="114" y="222"/>
                  </a:lnTo>
                  <a:lnTo>
                    <a:pt x="0" y="0"/>
                  </a:lnTo>
                  <a:lnTo>
                    <a:pt x="0" y="30"/>
                  </a:lnTo>
                  <a:lnTo>
                    <a:pt x="0" y="30"/>
                  </a:lnTo>
                </a:path>
              </a:pathLst>
            </a:custGeom>
            <a:gradFill rotWithShape="0">
              <a:gsLst>
                <a:gs pos="0">
                  <a:schemeClr val="dk2">
                    <a:alpha val="100000"/>
                  </a:schemeClr>
                </a:gs>
                <a:gs pos="100000">
                  <a:srgbClr val="002448">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65" name="Freeform 1048764"/>
            <p:cNvSpPr/>
            <p:nvPr/>
          </p:nvSpPr>
          <p:spPr bwMode="hidden">
            <a:xfrm>
              <a:off x="4776" y="0"/>
              <a:ext cx="984" cy="1786"/>
            </a:xfrm>
            <a:custGeom>
              <a:avLst/>
              <a:gdLst>
                <a:gd name="l" fmla="*/ 0 w 981"/>
                <a:gd name="t" fmla="*/ 0 h 1786"/>
                <a:gd name="r" fmla="*/ 981 w 981"/>
                <a:gd name="b" fmla="*/ 1786 h 1786"/>
              </a:gdLst>
              <a:ahLst/>
              <a:cxnLst/>
              <a:rect l="l" t="t"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path>
              </a:pathLst>
            </a:custGeom>
            <a:gradFill rotWithShape="0">
              <a:gsLst>
                <a:gs pos="0">
                  <a:schemeClr val="lt1">
                    <a:alpha val="100000"/>
                  </a:schemeClr>
                </a:gs>
                <a:gs pos="100000">
                  <a:srgbClr val="0060C0">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66" name="Freeform 1048765"/>
            <p:cNvSpPr/>
            <p:nvPr/>
          </p:nvSpPr>
          <p:spPr bwMode="hidden">
            <a:xfrm>
              <a:off x="5041" y="0"/>
              <a:ext cx="719" cy="845"/>
            </a:xfrm>
            <a:custGeom>
              <a:avLst/>
              <a:gdLst>
                <a:gd name="l" fmla="*/ 0 w 717"/>
                <a:gd name="t" fmla="*/ 0 h 845"/>
                <a:gd name="r" fmla="*/ 717 w 717"/>
                <a:gd name="b" fmla="*/ 845 h 845"/>
              </a:gdLst>
              <a:ahLst/>
              <a:cxnLst/>
              <a:rect l="l" t="t"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path>
              </a:pathLst>
            </a:custGeom>
            <a:solidFill>
              <a:schemeClr val="lt1"/>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67" name="Freeform 1048766"/>
            <p:cNvSpPr/>
            <p:nvPr/>
          </p:nvSpPr>
          <p:spPr bwMode="hidden">
            <a:xfrm>
              <a:off x="5352" y="0"/>
              <a:ext cx="408" cy="414"/>
            </a:xfrm>
            <a:custGeom>
              <a:avLst/>
              <a:gdLst>
                <a:gd name="l" fmla="*/ 0 w 407"/>
                <a:gd name="t" fmla="*/ 0 h 414"/>
                <a:gd name="r" fmla="*/ 407 w 407"/>
                <a:gd name="b" fmla="*/ 414 h 414"/>
              </a:gdLst>
              <a:ahLst/>
              <a:cxnLst/>
              <a:rect l="l" t="t" r="r" b="b"/>
              <a:pathLst>
                <a:path w="407" h="414">
                  <a:moveTo>
                    <a:pt x="407" y="414"/>
                  </a:moveTo>
                  <a:lnTo>
                    <a:pt x="407" y="396"/>
                  </a:lnTo>
                  <a:lnTo>
                    <a:pt x="222" y="192"/>
                  </a:lnTo>
                  <a:lnTo>
                    <a:pt x="12" y="0"/>
                  </a:lnTo>
                  <a:lnTo>
                    <a:pt x="0" y="0"/>
                  </a:lnTo>
                  <a:lnTo>
                    <a:pt x="108" y="102"/>
                  </a:lnTo>
                  <a:lnTo>
                    <a:pt x="216" y="204"/>
                  </a:lnTo>
                  <a:lnTo>
                    <a:pt x="407" y="414"/>
                  </a:lnTo>
                  <a:lnTo>
                    <a:pt x="407" y="414"/>
                  </a:lnTo>
                </a:path>
              </a:pathLst>
            </a:custGeom>
            <a:solidFill>
              <a:schemeClr val="lt1"/>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68" name="Freeform 1048767"/>
            <p:cNvSpPr/>
            <p:nvPr/>
          </p:nvSpPr>
          <p:spPr bwMode="hidden">
            <a:xfrm>
              <a:off x="6" y="0"/>
              <a:ext cx="858" cy="1409"/>
            </a:xfrm>
            <a:custGeom>
              <a:avLst/>
              <a:gdLst>
                <a:gd name="l" fmla="*/ 0 w 855"/>
                <a:gd name="t" fmla="*/ 0 h 1409"/>
                <a:gd name="r" fmla="*/ 855 w 855"/>
                <a:gd name="b" fmla="*/ 1409 h 1409"/>
              </a:gdLst>
              <a:ahLst/>
              <a:cxnLst/>
              <a:rect l="l" t="t"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path>
              </a:pathLst>
            </a:custGeom>
            <a:gradFill rotWithShape="0">
              <a:gsLst>
                <a:gs pos="0">
                  <a:schemeClr val="lt1">
                    <a:alpha val="100000"/>
                  </a:schemeClr>
                </a:gs>
                <a:gs pos="100000">
                  <a:srgbClr val="0060C0">
                    <a:alpha val="100000"/>
                  </a:srgbClr>
                </a:gs>
              </a:gsLst>
              <a:lin ang="5400000" scaled="1"/>
            </a:gra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69" name="Freeform 1048768"/>
            <p:cNvSpPr/>
            <p:nvPr/>
          </p:nvSpPr>
          <p:spPr bwMode="hidden">
            <a:xfrm>
              <a:off x="6" y="0"/>
              <a:ext cx="588" cy="599"/>
            </a:xfrm>
            <a:custGeom>
              <a:avLst/>
              <a:gdLst>
                <a:gd name="l" fmla="*/ 0 w 586"/>
                <a:gd name="t" fmla="*/ 0 h 599"/>
                <a:gd name="r" fmla="*/ 586 w 586"/>
                <a:gd name="b" fmla="*/ 599 h 599"/>
              </a:gdLst>
              <a:ahLst/>
              <a:cxnLst/>
              <a:rect l="l" t="t"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path>
              </a:pathLst>
            </a:custGeom>
            <a:solidFill>
              <a:schemeClr val="lt1"/>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70" name="Freeform 1048769"/>
            <p:cNvSpPr/>
            <p:nvPr/>
          </p:nvSpPr>
          <p:spPr bwMode="hidden">
            <a:xfrm>
              <a:off x="6" y="0"/>
              <a:ext cx="270" cy="252"/>
            </a:xfrm>
            <a:custGeom>
              <a:avLst/>
              <a:gdLst>
                <a:gd name="l" fmla="*/ 0 w 269"/>
                <a:gd name="t" fmla="*/ 0 h 252"/>
                <a:gd name="r" fmla="*/ 269 w 269"/>
                <a:gd name="b" fmla="*/ 252 h 252"/>
              </a:gdLst>
              <a:ahLst/>
              <a:cxnLst/>
              <a:rect l="l" t="t" r="r" b="b"/>
              <a:pathLst>
                <a:path w="269" h="252">
                  <a:moveTo>
                    <a:pt x="269" y="0"/>
                  </a:moveTo>
                  <a:lnTo>
                    <a:pt x="251" y="0"/>
                  </a:lnTo>
                  <a:lnTo>
                    <a:pt x="120" y="114"/>
                  </a:lnTo>
                  <a:lnTo>
                    <a:pt x="60" y="174"/>
                  </a:lnTo>
                  <a:lnTo>
                    <a:pt x="0" y="234"/>
                  </a:lnTo>
                  <a:lnTo>
                    <a:pt x="0" y="252"/>
                  </a:lnTo>
                  <a:lnTo>
                    <a:pt x="126" y="120"/>
                  </a:lnTo>
                  <a:lnTo>
                    <a:pt x="269" y="0"/>
                  </a:lnTo>
                  <a:lnTo>
                    <a:pt x="269" y="0"/>
                  </a:lnTo>
                </a:path>
              </a:pathLst>
            </a:custGeom>
            <a:solidFill>
              <a:schemeClr val="lt1"/>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endParaRPr lang="en-US" altLang="en-US"/>
            </a:p>
          </p:txBody>
        </p:sp>
        <p:sp>
          <p:nvSpPr>
            <p:cNvPr id="1048771" name="Straight Connector 1048770"/>
            <p:cNvSpPr/>
            <p:nvPr/>
          </p:nvSpPr>
          <p:spPr bwMode="hidden">
            <a:xfrm>
              <a:off x="1" y="2749"/>
              <a:ext cx="5758" cy="0"/>
            </a:xfrm>
            <a:prstGeom prst="line">
              <a:avLst/>
            </a:prstGeom>
            <a:noFill/>
            <a:ln w="15875" cap="flat" cmpd="sng">
              <a:solidFill>
                <a:schemeClr val="lt1">
                  <a:alpha val="100000"/>
                </a:schemeClr>
              </a:solidFill>
              <a:prstDash val="solid"/>
              <a:round/>
            </a:ln>
          </p:spPr>
        </p:sp>
        <p:sp>
          <p:nvSpPr>
            <p:cNvPr id="1048772" name="Straight Connector 1048771"/>
            <p:cNvSpPr/>
            <p:nvPr/>
          </p:nvSpPr>
          <p:spPr bwMode="hidden">
            <a:xfrm>
              <a:off x="1" y="2356"/>
              <a:ext cx="5758" cy="0"/>
            </a:xfrm>
            <a:prstGeom prst="line">
              <a:avLst/>
            </a:prstGeom>
            <a:noFill/>
            <a:ln w="15875" cap="flat" cmpd="sng">
              <a:solidFill>
                <a:schemeClr val="lt1">
                  <a:alpha val="100000"/>
                </a:schemeClr>
              </a:solidFill>
              <a:prstDash val="solid"/>
              <a:round/>
            </a:ln>
          </p:spPr>
        </p:sp>
        <p:sp>
          <p:nvSpPr>
            <p:cNvPr id="1048773" name="Straight Connector 1048772"/>
            <p:cNvSpPr/>
            <p:nvPr/>
          </p:nvSpPr>
          <p:spPr bwMode="hidden">
            <a:xfrm>
              <a:off x="1" y="3142"/>
              <a:ext cx="5758" cy="0"/>
            </a:xfrm>
            <a:prstGeom prst="line">
              <a:avLst/>
            </a:prstGeom>
            <a:noFill/>
            <a:ln w="15875" cap="flat" cmpd="sng">
              <a:solidFill>
                <a:schemeClr val="dk2">
                  <a:alpha val="100000"/>
                </a:schemeClr>
              </a:solidFill>
              <a:prstDash val="solid"/>
              <a:round/>
            </a:ln>
          </p:spPr>
        </p:sp>
        <p:grpSp>
          <p:nvGrpSpPr>
            <p:cNvPr id="141" name="Group 140"/>
            <p:cNvGrpSpPr/>
            <p:nvPr/>
          </p:nvGrpSpPr>
          <p:grpSpPr>
            <a:xfrm>
              <a:off x="1" y="392"/>
              <a:ext cx="5758" cy="1571"/>
              <a:chOff x="1" y="392"/>
              <a:chExt cx="5758" cy="1571"/>
            </a:xfrm>
          </p:grpSpPr>
          <p:sp>
            <p:nvSpPr>
              <p:cNvPr id="1048774" name="Straight Connector 1048773"/>
              <p:cNvSpPr/>
              <p:nvPr/>
            </p:nvSpPr>
            <p:spPr bwMode="hidden">
              <a:xfrm>
                <a:off x="1" y="784"/>
                <a:ext cx="5758" cy="0"/>
              </a:xfrm>
              <a:prstGeom prst="line">
                <a:avLst/>
              </a:prstGeom>
              <a:noFill/>
              <a:ln w="15875" cap="flat" cmpd="sng">
                <a:solidFill>
                  <a:schemeClr val="lt1">
                    <a:alpha val="100000"/>
                  </a:schemeClr>
                </a:solidFill>
                <a:prstDash val="solid"/>
                <a:round/>
              </a:ln>
            </p:spPr>
          </p:sp>
          <p:sp>
            <p:nvSpPr>
              <p:cNvPr id="1048775" name="Straight Connector 1048774"/>
              <p:cNvSpPr/>
              <p:nvPr/>
            </p:nvSpPr>
            <p:spPr bwMode="hidden">
              <a:xfrm>
                <a:off x="1" y="1963"/>
                <a:ext cx="5758" cy="0"/>
              </a:xfrm>
              <a:prstGeom prst="line">
                <a:avLst/>
              </a:prstGeom>
              <a:noFill/>
              <a:ln w="15875" cap="flat" cmpd="sng">
                <a:solidFill>
                  <a:schemeClr val="lt1">
                    <a:alpha val="100000"/>
                  </a:schemeClr>
                </a:solidFill>
                <a:prstDash val="solid"/>
                <a:round/>
              </a:ln>
            </p:spPr>
          </p:sp>
          <p:sp>
            <p:nvSpPr>
              <p:cNvPr id="1048776" name="Straight Connector 1048775"/>
              <p:cNvSpPr/>
              <p:nvPr/>
            </p:nvSpPr>
            <p:spPr bwMode="hidden">
              <a:xfrm>
                <a:off x="1" y="1570"/>
                <a:ext cx="5758" cy="0"/>
              </a:xfrm>
              <a:prstGeom prst="line">
                <a:avLst/>
              </a:prstGeom>
              <a:noFill/>
              <a:ln w="15875" cap="flat" cmpd="sng">
                <a:solidFill>
                  <a:schemeClr val="lt1">
                    <a:alpha val="100000"/>
                  </a:schemeClr>
                </a:solidFill>
                <a:prstDash val="solid"/>
                <a:round/>
              </a:ln>
            </p:spPr>
          </p:sp>
          <p:sp>
            <p:nvSpPr>
              <p:cNvPr id="1048777" name="Straight Connector 1048776"/>
              <p:cNvSpPr/>
              <p:nvPr/>
            </p:nvSpPr>
            <p:spPr bwMode="hidden">
              <a:xfrm>
                <a:off x="1" y="1177"/>
                <a:ext cx="5758" cy="0"/>
              </a:xfrm>
              <a:prstGeom prst="line">
                <a:avLst/>
              </a:prstGeom>
              <a:noFill/>
              <a:ln w="15875" cap="flat" cmpd="sng">
                <a:solidFill>
                  <a:schemeClr val="lt1">
                    <a:alpha val="100000"/>
                  </a:schemeClr>
                </a:solidFill>
                <a:prstDash val="solid"/>
                <a:round/>
              </a:ln>
            </p:spPr>
          </p:sp>
          <p:sp>
            <p:nvSpPr>
              <p:cNvPr id="1048778" name="Straight Connector 1048777"/>
              <p:cNvSpPr/>
              <p:nvPr/>
            </p:nvSpPr>
            <p:spPr bwMode="hidden">
              <a:xfrm>
                <a:off x="1" y="392"/>
                <a:ext cx="5758" cy="0"/>
              </a:xfrm>
              <a:prstGeom prst="line">
                <a:avLst/>
              </a:prstGeom>
              <a:noFill/>
              <a:ln w="15875" cap="flat" cmpd="sng">
                <a:solidFill>
                  <a:schemeClr val="lt1">
                    <a:alpha val="100000"/>
                  </a:schemeClr>
                </a:solidFill>
                <a:prstDash val="solid"/>
                <a:round/>
              </a:ln>
            </p:spPr>
          </p:sp>
        </p:grpSp>
        <p:sp>
          <p:nvSpPr>
            <p:cNvPr id="1048779" name="Straight Connector 1048778"/>
            <p:cNvSpPr/>
            <p:nvPr/>
          </p:nvSpPr>
          <p:spPr bwMode="hidden">
            <a:xfrm>
              <a:off x="1" y="3928"/>
              <a:ext cx="5758" cy="0"/>
            </a:xfrm>
            <a:prstGeom prst="line">
              <a:avLst/>
            </a:prstGeom>
            <a:noFill/>
            <a:ln w="15875" cap="flat" cmpd="sng">
              <a:solidFill>
                <a:schemeClr val="dk2">
                  <a:alpha val="100000"/>
                </a:schemeClr>
              </a:solidFill>
              <a:prstDash val="solid"/>
              <a:round/>
            </a:ln>
          </p:spPr>
        </p:sp>
        <p:sp>
          <p:nvSpPr>
            <p:cNvPr id="1048780" name="Straight Connector 1048779"/>
            <p:cNvSpPr/>
            <p:nvPr/>
          </p:nvSpPr>
          <p:spPr bwMode="hidden">
            <a:xfrm>
              <a:off x="1" y="3535"/>
              <a:ext cx="5758" cy="0"/>
            </a:xfrm>
            <a:prstGeom prst="line">
              <a:avLst/>
            </a:prstGeom>
            <a:noFill/>
            <a:ln w="15875" cap="flat" cmpd="sng">
              <a:solidFill>
                <a:schemeClr val="dk2">
                  <a:alpha val="100000"/>
                </a:schemeClr>
              </a:solidFill>
              <a:prstDash val="solid"/>
              <a:round/>
            </a:ln>
          </p:spPr>
        </p:sp>
      </p:grpSp>
      <p:sp>
        <p:nvSpPr>
          <p:cNvPr id="1048781" name="Title Placeholder 1048780"/>
          <p:cNvSpPr>
            <a:spLocks noGrp="1"/>
          </p:cNvSpPr>
          <p:nvPr>
            <p:ph type="title"/>
          </p:nvPr>
        </p:nvSpPr>
        <p:spPr>
          <a:xfrm>
            <a:off x="457200" y="277812"/>
            <a:ext cx="8229600" cy="1139825"/>
          </a:xfrm>
          <a:prstGeom prst="rect">
            <a:avLst/>
          </a:prstGeom>
          <a:noFill/>
          <a:ln>
            <a:noFill/>
          </a:ln>
        </p:spPr>
        <p:txBody>
          <a:bodyPr vert="horz" lIns="91440" tIns="45720" rIns="91440" bIns="45720" anchor="ctr" anchorCtr="1"/>
          <a:lstStyle/>
          <a:p>
            <a:pPr lvl="0"/>
            <a:r>
              <a:rPr lang="en-US" altLang="en-US"/>
              <a:t>Click to edit Master title style</a:t>
            </a:r>
          </a:p>
        </p:txBody>
      </p:sp>
      <p:sp>
        <p:nvSpPr>
          <p:cNvPr id="1048782" name="Date Placeholder 1048781"/>
          <p:cNvSpPr>
            <a:spLocks noGrp="1"/>
          </p:cNvSpPr>
          <p:nvPr>
            <p:ph type="dt" sz="half" idx="2"/>
          </p:nvPr>
        </p:nvSpPr>
        <p:spPr>
          <a:xfrm>
            <a:off x="457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eaLnBrk="1" latinLnBrk="1" hangingPunct="1">
              <a:spcBef>
                <a:spcPct val="0"/>
              </a:spcBef>
            </a:pPr>
            <a:fld id="{566ABCEB-ACFC-4714-9973-3DA970169C29}" type="datetime1">
              <a:rPr lang="en-US" altLang="en-US" sz="1000">
                <a:effectLst>
                  <a:outerShdw blurRad="38100" dist="38100" dir="2700000" algn="tl">
                    <a:srgbClr val="C0C0C0"/>
                  </a:outerShdw>
                </a:effectLst>
                <a:latin typeface="Verdana" pitchFamily="34" charset="0"/>
              </a:rPr>
              <a:pPr lvl="0" eaLnBrk="1" latinLnBrk="1" hangingPunct="1">
                <a:spcBef>
                  <a:spcPct val="0"/>
                </a:spcBef>
              </a:pPr>
              <a:t>7/27/2017</a:t>
            </a:fld>
            <a:endParaRPr lang="en-US" altLang="en-US" sz="1000">
              <a:effectLst>
                <a:outerShdw blurRad="38100" dist="38100" dir="2700000" algn="tl">
                  <a:srgbClr val="C0C0C0"/>
                </a:outerShdw>
              </a:effectLst>
              <a:latin typeface="Verdana" pitchFamily="34" charset="0"/>
            </a:endParaRPr>
          </a:p>
        </p:txBody>
      </p:sp>
      <p:sp>
        <p:nvSpPr>
          <p:cNvPr id="1048783" name="Footer Placeholder 1048782"/>
          <p:cNvSpPr>
            <a:spLocks noGrp="1"/>
          </p:cNvSpPr>
          <p:nvPr>
            <p:ph type="ftr" sz="quarter" idx="3"/>
          </p:nvPr>
        </p:nvSpPr>
        <p:spPr>
          <a:xfrm>
            <a:off x="31242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ctr" eaLnBrk="1" latinLnBrk="1" hangingPunct="1">
              <a:spcBef>
                <a:spcPct val="0"/>
              </a:spcBef>
            </a:pPr>
            <a:endParaRPr lang="en-US" altLang="en-US" sz="1000">
              <a:effectLst>
                <a:outerShdw blurRad="38100" dist="38100" dir="2700000" algn="tl">
                  <a:srgbClr val="C0C0C0"/>
                </a:outerShdw>
              </a:effectLst>
              <a:latin typeface="Verdana" pitchFamily="34" charset="0"/>
            </a:endParaRPr>
          </a:p>
        </p:txBody>
      </p:sp>
      <p:sp>
        <p:nvSpPr>
          <p:cNvPr id="1048784" name="Slide Number Placeholder 1048783"/>
          <p:cNvSpPr>
            <a:spLocks noGrp="1"/>
          </p:cNvSpPr>
          <p:nvPr>
            <p:ph type="sldNum" sz="quarter" idx="4"/>
          </p:nvPr>
        </p:nvSpPr>
        <p:spPr>
          <a:xfrm>
            <a:off x="6553200" y="6243637"/>
            <a:ext cx="2133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Verdana" pitchFamily="34" charset="0"/>
                <a:sym typeface="Arial" charset="0"/>
              </a:defRPr>
            </a:lvl5pPr>
          </a:lstStyle>
          <a:p>
            <a:pPr lvl="0" algn="r" eaLnBrk="1" latinLnBrk="1" hangingPunct="1">
              <a:spcBef>
                <a:spcPct val="0"/>
              </a:spcBef>
            </a:pPr>
            <a:fld id="{566ABCEB-ACFC-4714-9973-3DA970169C29}" type="slidenum">
              <a:rPr lang="en-US" altLang="en-US" sz="1000">
                <a:effectLst>
                  <a:outerShdw blurRad="38100" dist="38100" dir="2700000" algn="tl">
                    <a:srgbClr val="C0C0C0"/>
                  </a:outerShdw>
                </a:effectLst>
                <a:latin typeface="Verdana" pitchFamily="34" charset="0"/>
              </a:rPr>
              <a:pPr lvl="0" algn="r" eaLnBrk="1" latinLnBrk="1" hangingPunct="1">
                <a:spcBef>
                  <a:spcPct val="0"/>
                </a:spcBef>
              </a:pPr>
              <a:t>‹#›</a:t>
            </a:fld>
            <a:endParaRPr lang="en-US" altLang="en-US" sz="1000">
              <a:effectLst>
                <a:outerShdw blurRad="38100" dist="38100" dir="2700000" algn="tl">
                  <a:srgbClr val="C0C0C0"/>
                </a:outerShdw>
              </a:effectLst>
              <a:latin typeface="Verdana" pitchFamily="34" charset="0"/>
            </a:endParaRPr>
          </a:p>
        </p:txBody>
      </p:sp>
      <p:sp>
        <p:nvSpPr>
          <p:cNvPr id="1048785" name="Text Placeholder 1048784"/>
          <p:cNvSpPr>
            <a:spLocks noGrp="1"/>
          </p:cNvSpPr>
          <p:nvPr>
            <p:ph type="body" idx="1"/>
          </p:nvPr>
        </p:nvSpPr>
        <p:spPr>
          <a:xfrm>
            <a:off x="457200" y="1600200"/>
            <a:ext cx="8229600" cy="4530725"/>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p:par>
    </p:tnLst>
  </p:timing>
  <p:hf sldNum="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Calibri Light"/>
          <a:ea typeface="宋体"/>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Calibri"/>
          <a:ea typeface="宋体"/>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Calibri"/>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Calibri"/>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Calibri"/>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Calibri"/>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Calibri"/>
          <a:ea typeface="宋体"/>
          <a:cs typeface="+mn-cs"/>
        </a:defRPr>
      </a:lvl1pPr>
      <a:lvl2pPr marL="457200" algn="l" defTabSz="914400" rtl="0" eaLnBrk="1" latinLnBrk="0" hangingPunct="1">
        <a:defRPr sz="1800" kern="1200">
          <a:solidFill>
            <a:schemeClr val="tx1"/>
          </a:solidFill>
          <a:latin typeface="Calibri"/>
          <a:ea typeface="宋体"/>
          <a:cs typeface="+mn-cs"/>
        </a:defRPr>
      </a:lvl2pPr>
      <a:lvl3pPr marL="914400" algn="l" defTabSz="914400" rtl="0" eaLnBrk="1" latinLnBrk="0" hangingPunct="1">
        <a:defRPr sz="1800" kern="1200">
          <a:solidFill>
            <a:schemeClr val="tx1"/>
          </a:solidFill>
          <a:latin typeface="Calibri"/>
          <a:ea typeface="宋体"/>
          <a:cs typeface="+mn-cs"/>
        </a:defRPr>
      </a:lvl3pPr>
      <a:lvl4pPr marL="1371600" algn="l" defTabSz="914400" rtl="0" eaLnBrk="1" latinLnBrk="0" hangingPunct="1">
        <a:defRPr sz="1800" kern="1200">
          <a:solidFill>
            <a:schemeClr val="tx1"/>
          </a:solidFill>
          <a:latin typeface="Calibri"/>
          <a:ea typeface="宋体"/>
          <a:cs typeface="+mn-cs"/>
        </a:defRPr>
      </a:lvl4pPr>
      <a:lvl5pPr marL="1828800" algn="l" defTabSz="914400" rtl="0" eaLnBrk="1" latinLnBrk="0" hangingPunct="1">
        <a:defRPr sz="1800" kern="1200">
          <a:solidFill>
            <a:schemeClr val="tx1"/>
          </a:solidFill>
          <a:latin typeface="Calibri"/>
          <a:ea typeface="宋体"/>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3">
            <a:alphaModFix/>
          </a:blip>
          <a:srcRect/>
          <a:stretch>
            <a:fillRect/>
          </a:stretch>
        </a:blipFill>
        <a:effectLst/>
      </p:bgPr>
    </p:bg>
    <p:spTree>
      <p:nvGrpSpPr>
        <p:cNvPr id="1" name=""/>
        <p:cNvGrpSpPr/>
        <p:nvPr/>
      </p:nvGrpSpPr>
      <p:grpSpPr>
        <a:xfrm>
          <a:off x="0" y="0"/>
          <a:ext cx="0" cy="0"/>
          <a:chOff x="0" y="0"/>
          <a:chExt cx="0" cy="0"/>
        </a:xfrm>
      </p:grpSpPr>
      <p:sp>
        <p:nvSpPr>
          <p:cNvPr id="1048791" name="Title Placeholder 1048790"/>
          <p:cNvSpPr>
            <a:spLocks noGrp="1"/>
          </p:cNvSpPr>
          <p:nvPr>
            <p:ph type="title"/>
          </p:nvPr>
        </p:nvSpPr>
        <p:spPr>
          <a:xfrm>
            <a:off x="301625" y="228600"/>
            <a:ext cx="8510588" cy="1325562"/>
          </a:xfrm>
          <a:prstGeom prst="rect">
            <a:avLst/>
          </a:prstGeom>
          <a:noFill/>
          <a:ln>
            <a:noFill/>
          </a:ln>
        </p:spPr>
        <p:txBody>
          <a:bodyPr vert="horz" lIns="91440" tIns="45720" rIns="91440" bIns="45720" anchor="ctr"/>
          <a:lstStyle/>
          <a:p>
            <a:pPr lvl="0"/>
            <a:r>
              <a:rPr lang="en-US" altLang="en-US"/>
              <a:t>Click to edit Master title style</a:t>
            </a:r>
          </a:p>
        </p:txBody>
      </p:sp>
      <p:sp>
        <p:nvSpPr>
          <p:cNvPr id="1048792" name="Text Placeholder 1048791"/>
          <p:cNvSpPr>
            <a:spLocks noGrp="1"/>
          </p:cNvSpPr>
          <p:nvPr>
            <p:ph type="body" idx="1"/>
          </p:nvPr>
        </p:nvSpPr>
        <p:spPr>
          <a:xfrm>
            <a:off x="301625" y="1676400"/>
            <a:ext cx="8540750" cy="4422775"/>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793" name="Date Placeholder 1048792"/>
          <p:cNvSpPr>
            <a:spLocks noGrp="1"/>
          </p:cNvSpPr>
          <p:nvPr>
            <p:ph type="dt" sz="half" idx="2"/>
          </p:nvPr>
        </p:nvSpPr>
        <p:spPr>
          <a:xfrm>
            <a:off x="3048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fld id="{566ABCEB-ACFC-4714-9973-3DA970169C29}" type="datetime1">
              <a:rPr lang="en-US" altLang="en-US" sz="1400">
                <a:effectLst>
                  <a:outerShdw blurRad="38100" dist="38100" dir="2700000" algn="tl">
                    <a:srgbClr val="C0C0C0"/>
                  </a:outerShdw>
                </a:effectLst>
              </a:rPr>
              <a:pPr lvl="0" eaLnBrk="1" latinLnBrk="1" hangingPunct="1">
                <a:spcBef>
                  <a:spcPct val="0"/>
                </a:spcBef>
              </a:pPr>
              <a:t>7/27/2017</a:t>
            </a:fld>
            <a:endParaRPr lang="en-US" altLang="en-US" sz="1400">
              <a:effectLst>
                <a:outerShdw blurRad="38100" dist="38100" dir="2700000" algn="tl">
                  <a:srgbClr val="C0C0C0"/>
                </a:outerShdw>
              </a:effectLst>
            </a:endParaRPr>
          </a:p>
        </p:txBody>
      </p:sp>
      <p:sp>
        <p:nvSpPr>
          <p:cNvPr id="1048794" name="Footer Placeholder 1048793"/>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400">
              <a:effectLst>
                <a:outerShdw blurRad="38100" dist="38100" dir="2700000" algn="tl">
                  <a:srgbClr val="C0C0C0"/>
                </a:outerShdw>
              </a:effectLst>
            </a:endParaRPr>
          </a:p>
        </p:txBody>
      </p:sp>
      <p:sp>
        <p:nvSpPr>
          <p:cNvPr id="1048795" name="Slide Number Placeholder 1048794"/>
          <p:cNvSpPr>
            <a:spLocks noGrp="1"/>
          </p:cNvSpPr>
          <p:nvPr>
            <p:ph type="sldNum" sz="quarter" idx="4"/>
          </p:nvPr>
        </p:nvSpPr>
        <p:spPr>
          <a:xfrm>
            <a:off x="6553200" y="6245225"/>
            <a:ext cx="2286000" cy="476250"/>
          </a:xfrm>
          <a:prstGeom prst="rect">
            <a:avLst/>
          </a:prstGeom>
          <a:noFill/>
          <a:ln>
            <a:noFill/>
          </a:ln>
        </p:spPr>
        <p:txBody>
          <a:bodyPr vert="horz" lIns="91440" tIns="45720" rIns="91440" bIns="45720" anchor="b"/>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400">
                <a:effectLst>
                  <a:outerShdw blurRad="38100" dist="38100" dir="2700000" algn="tl">
                    <a:srgbClr val="C0C0C0"/>
                  </a:outerShdw>
                </a:effectLst>
              </a:rPr>
              <a:pPr lvl="0" algn="r" eaLnBrk="1" latinLnBrk="1" hangingPunct="1">
                <a:spcBef>
                  <a:spcPct val="0"/>
                </a:spcBef>
              </a:pPr>
              <a:t>‹#›</a:t>
            </a:fld>
            <a:endParaRPr lang="en-US" altLang="en-US" sz="1400">
              <a:effectLst>
                <a:outerShdw blurRad="38100" dist="38100" dir="2700000" algn="tl">
                  <a:srgbClr val="C0C0C0"/>
                </a:outerShdw>
              </a:effectLst>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p:par>
    </p:tnLst>
  </p:timing>
  <p:hf sldNum="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Calibri Light"/>
          <a:ea typeface="宋体"/>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Calibri"/>
          <a:ea typeface="宋体"/>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Calibri"/>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Calibri"/>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Calibri"/>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Calibri"/>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Calibri"/>
          <a:ea typeface="宋体"/>
          <a:cs typeface="+mn-cs"/>
        </a:defRPr>
      </a:lvl1pPr>
      <a:lvl2pPr marL="457200" algn="l" defTabSz="914400" rtl="0" eaLnBrk="1" latinLnBrk="0" hangingPunct="1">
        <a:defRPr sz="1800" kern="1200">
          <a:solidFill>
            <a:schemeClr val="tx1"/>
          </a:solidFill>
          <a:latin typeface="Calibri"/>
          <a:ea typeface="宋体"/>
          <a:cs typeface="+mn-cs"/>
        </a:defRPr>
      </a:lvl2pPr>
      <a:lvl3pPr marL="914400" algn="l" defTabSz="914400" rtl="0" eaLnBrk="1" latinLnBrk="0" hangingPunct="1">
        <a:defRPr sz="1800" kern="1200">
          <a:solidFill>
            <a:schemeClr val="tx1"/>
          </a:solidFill>
          <a:latin typeface="Calibri"/>
          <a:ea typeface="宋体"/>
          <a:cs typeface="+mn-cs"/>
        </a:defRPr>
      </a:lvl3pPr>
      <a:lvl4pPr marL="1371600" algn="l" defTabSz="914400" rtl="0" eaLnBrk="1" latinLnBrk="0" hangingPunct="1">
        <a:defRPr sz="1800" kern="1200">
          <a:solidFill>
            <a:schemeClr val="tx1"/>
          </a:solidFill>
          <a:latin typeface="Calibri"/>
          <a:ea typeface="宋体"/>
          <a:cs typeface="+mn-cs"/>
        </a:defRPr>
      </a:lvl4pPr>
      <a:lvl5pPr marL="1828800" algn="l" defTabSz="914400" rtl="0" eaLnBrk="1" latinLnBrk="0" hangingPunct="1">
        <a:defRPr sz="1800" kern="1200">
          <a:solidFill>
            <a:schemeClr val="tx1"/>
          </a:solidFill>
          <a:latin typeface="Calibri"/>
          <a:ea typeface="宋体"/>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846" name="Title Placeholder 1048845"/>
          <p:cNvSpPr>
            <a:spLocks noGrp="1"/>
          </p:cNvSpPr>
          <p:nvPr>
            <p:ph type="title"/>
          </p:nvPr>
        </p:nvSpPr>
        <p:spPr>
          <a:xfrm>
            <a:off x="1066800" y="304800"/>
            <a:ext cx="7543800" cy="1431925"/>
          </a:xfrm>
          <a:prstGeom prst="rect">
            <a:avLst/>
          </a:prstGeom>
          <a:noFill/>
          <a:ln>
            <a:noFill/>
          </a:ln>
        </p:spPr>
        <p:txBody>
          <a:bodyPr vert="horz" lIns="91440" tIns="45720" rIns="91440" bIns="45720" anchor="ctr"/>
          <a:lstStyle/>
          <a:p>
            <a:pPr lvl="0"/>
            <a:r>
              <a:rPr lang="en-US" altLang="en-US"/>
              <a:t>Click to edit Master title style</a:t>
            </a:r>
          </a:p>
        </p:txBody>
      </p:sp>
      <p:sp>
        <p:nvSpPr>
          <p:cNvPr id="1048847" name="Text Placeholder 1048846"/>
          <p:cNvSpPr>
            <a:spLocks noGrp="1"/>
          </p:cNvSpPr>
          <p:nvPr>
            <p:ph type="body" idx="1"/>
          </p:nvPr>
        </p:nvSpPr>
        <p:spPr>
          <a:xfrm>
            <a:off x="1066800" y="1981200"/>
            <a:ext cx="7543800" cy="4114800"/>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848" name="Date Placeholder 1048847"/>
          <p:cNvSpPr>
            <a:spLocks noGrp="1"/>
          </p:cNvSpPr>
          <p:nvPr>
            <p:ph type="dt" sz="quarter" idx="2"/>
          </p:nvPr>
        </p:nvSpPr>
        <p:spPr>
          <a:xfrm>
            <a:off x="10668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spcBef>
                <a:spcPct val="0"/>
              </a:spcBef>
            </a:pPr>
            <a:endParaRPr lang="en-US" altLang="en-US" sz="1000">
              <a:effectLst>
                <a:outerShdw blurRad="38100" dist="38100" dir="2700000" algn="tl">
                  <a:srgbClr val="C0C0C0"/>
                </a:outerShdw>
              </a:effectLst>
            </a:endParaRPr>
          </a:p>
        </p:txBody>
      </p:sp>
      <p:sp>
        <p:nvSpPr>
          <p:cNvPr id="1048849" name="Footer Placeholder 1048848"/>
          <p:cNvSpPr>
            <a:spLocks noGrp="1"/>
          </p:cNvSpPr>
          <p:nvPr>
            <p:ph type="ftr" sz="quarter" idx="3"/>
          </p:nvPr>
        </p:nvSpPr>
        <p:spPr>
          <a:xfrm>
            <a:off x="3352800" y="6248400"/>
            <a:ext cx="28956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spcBef>
                <a:spcPct val="0"/>
              </a:spcBef>
            </a:pPr>
            <a:endParaRPr lang="en-US" altLang="en-US" sz="1000">
              <a:effectLst>
                <a:outerShdw blurRad="38100" dist="38100" dir="2700000" algn="tl">
                  <a:srgbClr val="C0C0C0"/>
                </a:outerShdw>
              </a:effectLst>
            </a:endParaRPr>
          </a:p>
        </p:txBody>
      </p:sp>
      <p:sp>
        <p:nvSpPr>
          <p:cNvPr id="1048850" name="Slide Number Placeholder 1048849"/>
          <p:cNvSpPr>
            <a:spLocks noGrp="1"/>
          </p:cNvSpPr>
          <p:nvPr>
            <p:ph type="sldNum" sz="quarter" idx="4"/>
          </p:nvPr>
        </p:nvSpPr>
        <p:spPr>
          <a:xfrm>
            <a:off x="6705600" y="6248400"/>
            <a:ext cx="1905000" cy="45720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r" eaLnBrk="1" latinLnBrk="1" hangingPunct="1">
              <a:spcBef>
                <a:spcPct val="0"/>
              </a:spcBef>
            </a:pPr>
            <a:fld id="{566ABCEB-ACFC-4714-9973-3DA970169C29}" type="slidenum">
              <a:rPr lang="en-US" altLang="en-US" sz="1000">
                <a:effectLst>
                  <a:outerShdw blurRad="38100" dist="38100" dir="2700000" algn="tl">
                    <a:srgbClr val="C0C0C0"/>
                  </a:outerShdw>
                </a:effectLst>
              </a:rPr>
              <a:pPr lvl="0" algn="r" eaLnBrk="1" latinLnBrk="1" hangingPunct="1">
                <a:spcBef>
                  <a:spcPct val="0"/>
                </a:spcBef>
              </a:pPr>
              <a:t>‹#›</a:t>
            </a:fld>
            <a:endParaRPr lang="en-US" altLang="en-US" sz="1000">
              <a:effectLst>
                <a:outerShdw blurRad="38100" dist="38100" dir="2700000" algn="tl">
                  <a:srgbClr val="C0C0C0"/>
                </a:outerShdw>
              </a:effectLst>
            </a:endParaRPr>
          </a:p>
        </p:txBody>
      </p:sp>
    </p:spTree>
  </p:cSld>
  <p:clrMap bg1="lt1" tx1="dk1" bg2="dk2" tx2="lt2" accent1="accent1" accent2="accent2" accent3="accent3" accent4="accent4" accent5="accent5" accent6="accent6" hlink="hlink" folHlink="folHlink"/>
  <p:sldLayoutIdLst>
    <p:sldLayoutId id="2147483710" r:id="rId1"/>
  </p:sldLayoutIdLst>
  <p:hf sldNum="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Calibri Light"/>
          <a:ea typeface="宋体"/>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Calibri"/>
          <a:ea typeface="宋体"/>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Calibri"/>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Calibri"/>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Calibri"/>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Calibri"/>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Calibri"/>
          <a:ea typeface="宋体"/>
          <a:cs typeface="+mn-cs"/>
        </a:defRPr>
      </a:lvl1pPr>
      <a:lvl2pPr marL="457200" algn="l" defTabSz="914400" rtl="0" eaLnBrk="1" latinLnBrk="0" hangingPunct="1">
        <a:defRPr sz="1800" kern="1200">
          <a:solidFill>
            <a:schemeClr val="tx1"/>
          </a:solidFill>
          <a:latin typeface="Calibri"/>
          <a:ea typeface="宋体"/>
          <a:cs typeface="+mn-cs"/>
        </a:defRPr>
      </a:lvl2pPr>
      <a:lvl3pPr marL="914400" algn="l" defTabSz="914400" rtl="0" eaLnBrk="1" latinLnBrk="0" hangingPunct="1">
        <a:defRPr sz="1800" kern="1200">
          <a:solidFill>
            <a:schemeClr val="tx1"/>
          </a:solidFill>
          <a:latin typeface="Calibri"/>
          <a:ea typeface="宋体"/>
          <a:cs typeface="+mn-cs"/>
        </a:defRPr>
      </a:lvl3pPr>
      <a:lvl4pPr marL="1371600" algn="l" defTabSz="914400" rtl="0" eaLnBrk="1" latinLnBrk="0" hangingPunct="1">
        <a:defRPr sz="1800" kern="1200">
          <a:solidFill>
            <a:schemeClr val="tx1"/>
          </a:solidFill>
          <a:latin typeface="Calibri"/>
          <a:ea typeface="宋体"/>
          <a:cs typeface="+mn-cs"/>
        </a:defRPr>
      </a:lvl4pPr>
      <a:lvl5pPr marL="1828800" algn="l" defTabSz="914400" rtl="0" eaLnBrk="1" latinLnBrk="0" hangingPunct="1">
        <a:defRPr sz="1800" kern="1200">
          <a:solidFill>
            <a:schemeClr val="tx1"/>
          </a:solidFill>
          <a:latin typeface="Calibri"/>
          <a:ea typeface="宋体"/>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Text Placeholder 2097154"/>
          <p:cNvPicPr>
            <a:picLocks noGrp="1"/>
          </p:cNvPicPr>
          <p:nvPr>
            <p:ph type="body" idx="1"/>
          </p:nvPr>
        </p:nvPicPr>
        <p:blipFill>
          <a:blip r:embed="rId2"/>
          <a:srcRect/>
          <a:stretch>
            <a:fillRect/>
          </a:stretch>
        </p:blipFill>
        <p:spPr>
          <a:xfrm>
            <a:off x="76200" y="76200"/>
            <a:ext cx="8991600" cy="6705600"/>
          </a:xfrm>
          <a:prstGeom prst="rect">
            <a:avLst/>
          </a:prstGeom>
          <a:solidFill>
            <a:schemeClr val="lt1">
              <a:alpha val="70195"/>
            </a:schemeClr>
          </a:solidFill>
          <a:ln>
            <a:noFill/>
          </a:ln>
        </p:spPr>
      </p:pic>
      <p:sp>
        <p:nvSpPr>
          <p:cNvPr id="1048599" name="TextBox 1048598"/>
          <p:cNvSpPr txBox="1"/>
          <p:nvPr/>
        </p:nvSpPr>
        <p:spPr>
          <a:xfrm>
            <a:off x="1676400" y="838200"/>
            <a:ext cx="5562600" cy="1399540"/>
          </a:xfrm>
          <a:prstGeom prst="rect">
            <a:avLst/>
          </a:prstGeom>
          <a:gradFill rotWithShape="1">
            <a:gsLst>
              <a:gs pos="0">
                <a:srgbClr val="03D4A8">
                  <a:alpha val="100000"/>
                </a:srgbClr>
              </a:gs>
              <a:gs pos="0">
                <a:srgbClr val="03D4A8">
                  <a:alpha val="100000"/>
                </a:srgbClr>
              </a:gs>
              <a:gs pos="25000">
                <a:srgbClr val="21D6E0">
                  <a:alpha val="100000"/>
                </a:srgbClr>
              </a:gs>
              <a:gs pos="75000">
                <a:srgbClr val="0087E6">
                  <a:alpha val="100000"/>
                </a:srgbClr>
              </a:gs>
              <a:gs pos="100000">
                <a:srgbClr val="005CBF">
                  <a:alpha val="100000"/>
                </a:srgbClr>
              </a:gs>
              <a:gs pos="100000">
                <a:srgbClr val="005CBF">
                  <a:alpha val="100000"/>
                </a:srgbClr>
              </a:gs>
            </a:gsLst>
            <a:lin ang="5400000" scaled="1"/>
          </a:grad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8800">
                <a:solidFill>
                  <a:srgbClr val="FFFFFF"/>
                </a:solidFill>
                <a:latin typeface="Monotype Corsiva" pitchFamily="66" charset="0"/>
              </a:rPr>
              <a:t>WELCOME</a:t>
            </a:r>
          </a:p>
        </p:txBody>
      </p:sp>
      <p:sp>
        <p:nvSpPr>
          <p:cNvPr id="4" name="TextBox 3"/>
          <p:cNvSpPr txBox="1"/>
          <p:nvPr/>
        </p:nvSpPr>
        <p:spPr>
          <a:xfrm>
            <a:off x="3352801" y="3733800"/>
            <a:ext cx="5638800" cy="523220"/>
          </a:xfrm>
          <a:prstGeom prst="rect">
            <a:avLst/>
          </a:prstGeom>
          <a:noFill/>
        </p:spPr>
        <p:txBody>
          <a:bodyPr wrap="square" rtlCol="0">
            <a:spAutoFit/>
          </a:bodyPr>
          <a:lstStyle/>
          <a:p>
            <a:r>
              <a:rPr lang="en-US" sz="2800" dirty="0" smtClean="0"/>
              <a:t>P. </a:t>
            </a:r>
            <a:r>
              <a:rPr lang="en-US" sz="2800" dirty="0" err="1" smtClean="0"/>
              <a:t>Harikrishna</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097155"/>
                                        </p:tgtEl>
                                        <p:attrNameLst>
                                          <p:attrName>style.visibility</p:attrName>
                                        </p:attrNameLst>
                                      </p:cBhvr>
                                      <p:to>
                                        <p:strVal val="visible"/>
                                      </p:to>
                                    </p:set>
                                    <p:anim from="(-#ppt_w/2)" to="(#ppt_x)" calcmode="lin" valueType="num">
                                      <p:cBhvr>
                                        <p:cTn id="7" dur="600" fill="hold">
                                          <p:stCondLst>
                                            <p:cond delay="0"/>
                                          </p:stCondLst>
                                        </p:cTn>
                                        <p:tgtEl>
                                          <p:spTgt spid="2097155"/>
                                        </p:tgtEl>
                                        <p:attrNameLst>
                                          <p:attrName>ppt_x</p:attrName>
                                        </p:attrNameLst>
                                      </p:cBhvr>
                                    </p:anim>
                                    <p:anim from="0" to="-1.0" calcmode="lin" valueType="num">
                                      <p:cBhvr>
                                        <p:cTn id="8" dur="200" decel="50000" autoRev="1" fill="hold">
                                          <p:stCondLst>
                                            <p:cond delay="600"/>
                                          </p:stCondLst>
                                        </p:cTn>
                                        <p:tgtEl>
                                          <p:spTgt spid="2097155"/>
                                        </p:tgtEl>
                                        <p:attrNameLst>
                                          <p:attrName>xshear</p:attrName>
                                        </p:attrNameLst>
                                      </p:cBhvr>
                                    </p:anim>
                                    <p:animScale>
                                      <p:cBhvr>
                                        <p:cTn id="9" dur="200" decel="100000" autoRev="1" fill="hold">
                                          <p:stCondLst>
                                            <p:cond delay="600"/>
                                          </p:stCondLst>
                                        </p:cTn>
                                        <p:tgtEl>
                                          <p:spTgt spid="2097155"/>
                                        </p:tgtEl>
                                      </p:cBhvr>
                                      <p:from x="100000" y="100000"/>
                                      <p:to x="80000" y="100000"/>
                                    </p:animScale>
                                    <p:anim by="(#ppt_h/3+#ppt_w*0.1)" calcmode="lin" valueType="num">
                                      <p:cBhvr additive="mult">
                                        <p:cTn id="10" dur="200" decel="100000" autoRev="1" fill="hold">
                                          <p:stCondLst>
                                            <p:cond delay="600"/>
                                          </p:stCondLst>
                                        </p:cTn>
                                        <p:tgtEl>
                                          <p:spTgt spid="2097155"/>
                                        </p:tgtEl>
                                        <p:attrNameLst>
                                          <p:attrName>ppt_x</p:attrName>
                                        </p:attrNameLst>
                                      </p:cBhvr>
                                    </p:anim>
                                  </p:childTnLst>
                                </p:cTn>
                              </p:par>
                            </p:childTnLst>
                          </p:cTn>
                        </p:par>
                        <p:par>
                          <p:cTn id="11" fill="hold">
                            <p:stCondLst>
                              <p:cond delay="1000"/>
                            </p:stCondLst>
                            <p:childTnLst>
                              <p:par>
                                <p:cTn id="12" presetID="38" presetClass="entr" presetSubtype="0" accel="50000" fill="hold" grpId="0" nodeType="afterEffect">
                                  <p:stCondLst>
                                    <p:cond delay="0"/>
                                  </p:stCondLst>
                                  <p:iterate type="lt">
                                    <p:tmPct val="50000"/>
                                  </p:iterate>
                                  <p:childTnLst>
                                    <p:set>
                                      <p:cBhvr>
                                        <p:cTn id="13" dur="1" fill="hold">
                                          <p:stCondLst>
                                            <p:cond delay="0"/>
                                          </p:stCondLst>
                                        </p:cTn>
                                        <p:tgtEl>
                                          <p:spTgt spid="1048599"/>
                                        </p:tgtEl>
                                        <p:attrNameLst>
                                          <p:attrName>style.visibility</p:attrName>
                                        </p:attrNameLst>
                                      </p:cBhvr>
                                      <p:to>
                                        <p:strVal val="visible"/>
                                      </p:to>
                                    </p:set>
                                    <p:set>
                                      <p:cBhvr>
                                        <p:cTn id="14" dur="456" fill="hold">
                                          <p:stCondLst>
                                            <p:cond delay="0"/>
                                          </p:stCondLst>
                                        </p:cTn>
                                        <p:tgtEl>
                                          <p:spTgt spid="1048599"/>
                                        </p:tgtEl>
                                        <p:attrNameLst>
                                          <p:attrName>style.rotation</p:attrName>
                                        </p:attrNameLst>
                                      </p:cBhvr>
                                      <p:to>
                                        <p:strVal val="-45.0"/>
                                      </p:to>
                                    </p:set>
                                    <p:anim calcmode="lin" valueType="num">
                                      <p:cBhvr>
                                        <p:cTn id="15" dur="456" fill="hold">
                                          <p:stCondLst>
                                            <p:cond delay="456"/>
                                          </p:stCondLst>
                                        </p:cTn>
                                        <p:tgtEl>
                                          <p:spTgt spid="1048599"/>
                                        </p:tgtEl>
                                        <p:attrNameLst>
                                          <p:attrName>style.rotation</p:attrName>
                                        </p:attrNameLst>
                                      </p:cBhvr>
                                      <p:tavLst>
                                        <p:tav tm="0">
                                          <p:val>
                                            <p:fltVal val="-45"/>
                                          </p:val>
                                        </p:tav>
                                        <p:tav tm="69900">
                                          <p:val>
                                            <p:fltVal val="45"/>
                                          </p:val>
                                        </p:tav>
                                        <p:tav tm="100000">
                                          <p:val>
                                            <p:fltVal val="0"/>
                                          </p:val>
                                        </p:tav>
                                      </p:tavLst>
                                    </p:anim>
                                    <p:anim calcmode="lin" valueType="num">
                                      <p:cBhvr>
                                        <p:cTn id="16" dur="456" fill="hold">
                                          <p:stCondLst>
                                            <p:cond delay="0"/>
                                          </p:stCondLst>
                                        </p:cTn>
                                        <p:tgtEl>
                                          <p:spTgt spid="1048599"/>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6"/>
                                          </p:stCondLst>
                                        </p:cTn>
                                        <p:tgtEl>
                                          <p:spTgt spid="1048599"/>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04859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itle 1048699"/>
          <p:cNvSpPr>
            <a:spLocks noGrp="1"/>
          </p:cNvSpPr>
          <p:nvPr>
            <p:ph type="title" sz="quarter"/>
          </p:nvPr>
        </p:nvSpPr>
        <p:spPr>
          <a:xfrm>
            <a:off x="457200" y="304800"/>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charset="0"/>
                <a:sym typeface="Arial" charset="0"/>
              </a:defRPr>
            </a:lvl1pPr>
          </a:lstStyle>
          <a:p>
            <a:pPr lvl="0" eaLnBrk="1" latinLnBrk="1" hangingPunct="1"/>
            <a:r>
              <a:rPr lang="en-US" altLang="en-US">
                <a:solidFill>
                  <a:srgbClr val="5D9CCB"/>
                </a:solidFill>
                <a:latin typeface="Arial Black" pitchFamily="34" charset="0"/>
              </a:rPr>
              <a:t>Effects of Global Warming</a:t>
            </a:r>
          </a:p>
        </p:txBody>
      </p:sp>
      <p:grpSp>
        <p:nvGrpSpPr>
          <p:cNvPr id="100" name="Group 99"/>
          <p:cNvGrpSpPr/>
          <p:nvPr/>
        </p:nvGrpSpPr>
        <p:grpSpPr>
          <a:xfrm>
            <a:off x="4800600" y="1249362"/>
            <a:ext cx="3429000" cy="2536825"/>
            <a:chOff x="768" y="787"/>
            <a:chExt cx="2112" cy="1598"/>
          </a:xfrm>
        </p:grpSpPr>
        <p:pic>
          <p:nvPicPr>
            <p:cNvPr id="2097175" name="Picture 2097174" descr="horseshoe_res noaa modified"/>
            <p:cNvPicPr>
              <a:picLocks/>
            </p:cNvPicPr>
            <p:nvPr/>
          </p:nvPicPr>
          <p:blipFill>
            <a:blip r:embed="rId3"/>
            <a:srcRect/>
            <a:stretch>
              <a:fillRect/>
            </a:stretch>
          </p:blipFill>
          <p:spPr>
            <a:xfrm>
              <a:off x="768" y="1008"/>
              <a:ext cx="1968" cy="1377"/>
            </a:xfrm>
            <a:prstGeom prst="rect">
              <a:avLst/>
            </a:prstGeom>
            <a:noFill/>
            <a:ln>
              <a:noFill/>
            </a:ln>
          </p:spPr>
        </p:pic>
        <p:sp>
          <p:nvSpPr>
            <p:cNvPr id="1048701" name="TextBox 1048700"/>
            <p:cNvSpPr txBox="1"/>
            <p:nvPr/>
          </p:nvSpPr>
          <p:spPr>
            <a:xfrm>
              <a:off x="768" y="787"/>
              <a:ext cx="2112" cy="269"/>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marL="342900" lvl="0" indent="-342900" eaLnBrk="1" latinLnBrk="1" hangingPunct="1">
                <a:lnSpc>
                  <a:spcPct val="110000"/>
                </a:lnSpc>
              </a:pPr>
              <a:r>
                <a:rPr lang="en-US" altLang="en-US" sz="2000" b="1">
                  <a:solidFill>
                    <a:srgbClr val="5998C9"/>
                  </a:solidFill>
                </a:rPr>
                <a:t>Rising Sea Level</a:t>
              </a:r>
            </a:p>
          </p:txBody>
        </p:sp>
      </p:grpSp>
      <p:grpSp>
        <p:nvGrpSpPr>
          <p:cNvPr id="101" name="Group 100"/>
          <p:cNvGrpSpPr/>
          <p:nvPr/>
        </p:nvGrpSpPr>
        <p:grpSpPr>
          <a:xfrm>
            <a:off x="1143000" y="1219200"/>
            <a:ext cx="3657600" cy="2560637"/>
            <a:chOff x="2928" y="787"/>
            <a:chExt cx="2304" cy="1613"/>
          </a:xfrm>
        </p:grpSpPr>
        <p:sp>
          <p:nvSpPr>
            <p:cNvPr id="1048702" name="TextBox 1048701"/>
            <p:cNvSpPr txBox="1"/>
            <p:nvPr/>
          </p:nvSpPr>
          <p:spPr>
            <a:xfrm>
              <a:off x="2928" y="787"/>
              <a:ext cx="2304" cy="269"/>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marL="342900" lvl="0" indent="-342900" eaLnBrk="1" latinLnBrk="1" hangingPunct="1">
                <a:lnSpc>
                  <a:spcPct val="110000"/>
                </a:lnSpc>
              </a:pPr>
              <a:r>
                <a:rPr lang="en-US" altLang="en-US" sz="2000" b="1">
                  <a:solidFill>
                    <a:srgbClr val="5998C9"/>
                  </a:solidFill>
                </a:rPr>
                <a:t>Increased Temperature</a:t>
              </a:r>
            </a:p>
          </p:txBody>
        </p:sp>
        <p:pic>
          <p:nvPicPr>
            <p:cNvPr id="2097176" name="Picture 2097175" descr="HSTemperatureExtremes1 Plano Gov"/>
            <p:cNvPicPr>
              <a:picLocks/>
            </p:cNvPicPr>
            <p:nvPr/>
          </p:nvPicPr>
          <p:blipFill>
            <a:blip r:embed="rId4"/>
            <a:srcRect r="6818" b="4681"/>
            <a:stretch>
              <a:fillRect/>
            </a:stretch>
          </p:blipFill>
          <p:spPr>
            <a:xfrm>
              <a:off x="2976" y="1008"/>
              <a:ext cx="1968" cy="1392"/>
            </a:xfrm>
            <a:prstGeom prst="rect">
              <a:avLst/>
            </a:prstGeom>
            <a:noFill/>
            <a:ln>
              <a:noFill/>
            </a:ln>
          </p:spPr>
        </p:pic>
      </p:grpSp>
      <p:grpSp>
        <p:nvGrpSpPr>
          <p:cNvPr id="102" name="Group 101"/>
          <p:cNvGrpSpPr/>
          <p:nvPr/>
        </p:nvGrpSpPr>
        <p:grpSpPr>
          <a:xfrm>
            <a:off x="1143000" y="3886200"/>
            <a:ext cx="3810000" cy="2727325"/>
            <a:chOff x="720" y="2448"/>
            <a:chExt cx="2400" cy="1718"/>
          </a:xfrm>
        </p:grpSpPr>
        <p:sp>
          <p:nvSpPr>
            <p:cNvPr id="1048703" name="TextBox 1048702"/>
            <p:cNvSpPr txBox="1"/>
            <p:nvPr/>
          </p:nvSpPr>
          <p:spPr>
            <a:xfrm>
              <a:off x="720" y="2448"/>
              <a:ext cx="2400" cy="36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marL="342900" lvl="0" indent="-342900" eaLnBrk="1" latinLnBrk="1" hangingPunct="1">
                <a:lnSpc>
                  <a:spcPct val="110000"/>
                </a:lnSpc>
              </a:pPr>
              <a:r>
                <a:rPr lang="en-US" altLang="en-US" sz="2000" b="1">
                  <a:solidFill>
                    <a:srgbClr val="5998C9"/>
                  </a:solidFill>
                </a:rPr>
                <a:t>Habitat Damage and </a:t>
              </a:r>
            </a:p>
            <a:p>
              <a:pPr marL="342900" lvl="0" indent="-342900" eaLnBrk="1" latinLnBrk="1" hangingPunct="1">
                <a:lnSpc>
                  <a:spcPct val="0"/>
                </a:lnSpc>
              </a:pPr>
              <a:r>
                <a:rPr lang="en-US" altLang="en-US" sz="2000" b="1">
                  <a:solidFill>
                    <a:srgbClr val="5998C9"/>
                  </a:solidFill>
                </a:rPr>
                <a:t>Species Affected</a:t>
              </a:r>
            </a:p>
          </p:txBody>
        </p:sp>
        <p:pic>
          <p:nvPicPr>
            <p:cNvPr id="2097177" name="Picture 2097176" descr="Ding Darling FL NWR usfws"/>
            <p:cNvPicPr>
              <a:picLocks/>
            </p:cNvPicPr>
            <p:nvPr/>
          </p:nvPicPr>
          <p:blipFill>
            <a:blip r:embed="rId5"/>
            <a:srcRect t="13750" b="3572"/>
            <a:stretch>
              <a:fillRect/>
            </a:stretch>
          </p:blipFill>
          <p:spPr>
            <a:xfrm>
              <a:off x="768" y="2833"/>
              <a:ext cx="2016" cy="1333"/>
            </a:xfrm>
            <a:prstGeom prst="rect">
              <a:avLst/>
            </a:prstGeom>
            <a:noFill/>
            <a:ln>
              <a:noFill/>
            </a:ln>
          </p:spPr>
        </p:pic>
      </p:grpSp>
      <p:grpSp>
        <p:nvGrpSpPr>
          <p:cNvPr id="103" name="Group 102"/>
          <p:cNvGrpSpPr/>
          <p:nvPr/>
        </p:nvGrpSpPr>
        <p:grpSpPr>
          <a:xfrm>
            <a:off x="4724400" y="4022725"/>
            <a:ext cx="3257550" cy="2571750"/>
            <a:chOff x="2976" y="2534"/>
            <a:chExt cx="2052" cy="1620"/>
          </a:xfrm>
        </p:grpSpPr>
        <p:grpSp>
          <p:nvGrpSpPr>
            <p:cNvPr id="104" name="Group 103"/>
            <p:cNvGrpSpPr/>
            <p:nvPr/>
          </p:nvGrpSpPr>
          <p:grpSpPr>
            <a:xfrm>
              <a:off x="2976" y="2534"/>
              <a:ext cx="1728" cy="346"/>
              <a:chOff x="2928" y="2534"/>
              <a:chExt cx="1728" cy="346"/>
            </a:xfrm>
          </p:grpSpPr>
          <p:sp>
            <p:nvSpPr>
              <p:cNvPr id="1048704" name="TextBox 1048703"/>
              <p:cNvSpPr txBox="1"/>
              <p:nvPr/>
            </p:nvSpPr>
            <p:spPr>
              <a:xfrm>
                <a:off x="2928" y="2534"/>
                <a:ext cx="1728" cy="25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marL="342900" lvl="0" indent="-342900" eaLnBrk="1" latinLnBrk="1" hangingPunct="1">
                  <a:lnSpc>
                    <a:spcPct val="80000"/>
                  </a:lnSpc>
                </a:pPr>
                <a:r>
                  <a:rPr lang="en-US" altLang="en-US" sz="2000" b="1">
                    <a:solidFill>
                      <a:srgbClr val="5998C9"/>
                    </a:solidFill>
                  </a:rPr>
                  <a:t>Migration of animals</a:t>
                </a:r>
              </a:p>
              <a:p>
                <a:pPr marL="342900" lvl="0" indent="-342900" algn="just" eaLnBrk="1" latinLnBrk="1" hangingPunct="1">
                  <a:lnSpc>
                    <a:spcPct val="80000"/>
                  </a:lnSpc>
                </a:pPr>
                <a:endParaRPr lang="en-US" altLang="en-US" sz="300" b="1">
                  <a:solidFill>
                    <a:srgbClr val="5998C9"/>
                  </a:solidFill>
                </a:endParaRPr>
              </a:p>
            </p:txBody>
          </p:sp>
          <p:sp>
            <p:nvSpPr>
              <p:cNvPr id="1048705" name="TextBox 1048704"/>
              <p:cNvSpPr txBox="1"/>
              <p:nvPr/>
            </p:nvSpPr>
            <p:spPr>
              <a:xfrm>
                <a:off x="2928" y="2630"/>
                <a:ext cx="1152" cy="25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2000" b="1">
                    <a:solidFill>
                      <a:srgbClr val="5D9CCB"/>
                    </a:solidFill>
                  </a:rPr>
                  <a:t>to</a:t>
                </a:r>
                <a:r>
                  <a:rPr lang="en-US" altLang="en-US" sz="2000" b="1"/>
                  <a:t> </a:t>
                </a:r>
                <a:r>
                  <a:rPr lang="en-US" altLang="en-US" sz="2000" b="1">
                    <a:solidFill>
                      <a:srgbClr val="5D9CCB"/>
                    </a:solidFill>
                  </a:rPr>
                  <a:t>poles</a:t>
                </a:r>
              </a:p>
            </p:txBody>
          </p:sp>
        </p:grpSp>
        <p:pic>
          <p:nvPicPr>
            <p:cNvPr id="2097178" name="Picture 2097177"/>
            <p:cNvPicPr>
              <a:picLocks/>
            </p:cNvPicPr>
            <p:nvPr/>
          </p:nvPicPr>
          <p:blipFill>
            <a:blip r:embed="rId6"/>
            <a:srcRect/>
            <a:stretch>
              <a:fillRect/>
            </a:stretch>
          </p:blipFill>
          <p:spPr>
            <a:xfrm>
              <a:off x="3024" y="2832"/>
              <a:ext cx="2004" cy="1322"/>
            </a:xfrm>
            <a:prstGeom prst="rect">
              <a:avLst/>
            </a:prstGeom>
            <a:noFill/>
            <a:ln>
              <a:noFill/>
            </a:ln>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048700"/>
                                        </p:tgtEl>
                                        <p:attrNameLst>
                                          <p:attrName>style.visibility</p:attrName>
                                        </p:attrNameLst>
                                      </p:cBhvr>
                                      <p:to>
                                        <p:strVal val="visible"/>
                                      </p:to>
                                    </p:set>
                                    <p:animEffect transition="in" filter="fade">
                                      <p:cBhvr>
                                        <p:cTn id="7" dur="768" decel="100000"/>
                                        <p:tgtEl>
                                          <p:spTgt spid="1048700"/>
                                        </p:tgtEl>
                                      </p:cBhvr>
                                    </p:animEffect>
                                    <p:animScale>
                                      <p:cBhvr>
                                        <p:cTn id="8" dur="768" decel="100000"/>
                                        <p:tgtEl>
                                          <p:spTgt spid="1048700"/>
                                        </p:tgtEl>
                                      </p:cBhvr>
                                      <p:from x="10000" y="10000"/>
                                      <p:to x="200000" y="450000"/>
                                    </p:animScale>
                                    <p:animScale>
                                      <p:cBhvr>
                                        <p:cTn id="9" dur="1230" accel="100000" fill="hold">
                                          <p:stCondLst>
                                            <p:cond delay="768"/>
                                          </p:stCondLst>
                                        </p:cTn>
                                        <p:tgtEl>
                                          <p:spTgt spid="1048700"/>
                                        </p:tgtEl>
                                      </p:cBhvr>
                                      <p:from x="200000" y="450000"/>
                                      <p:to x="100000" y="100000"/>
                                    </p:animScale>
                                    <p:set>
                                      <p:cBhvr>
                                        <p:cTn id="10" dur="768" fill="hold"/>
                                        <p:tgtEl>
                                          <p:spTgt spid="1048700"/>
                                        </p:tgtEl>
                                        <p:attrNameLst>
                                          <p:attrName>ppt_x</p:attrName>
                                        </p:attrNameLst>
                                      </p:cBhvr>
                                      <p:to>
                                        <p:strVal val="(0.5)"/>
                                      </p:to>
                                    </p:set>
                                    <p:anim from="(0.5)" to="(#ppt_x)" calcmode="lin" valueType="num">
                                      <p:cBhvr>
                                        <p:cTn id="11" dur="1230" accel="100000" fill="hold">
                                          <p:stCondLst>
                                            <p:cond delay="768"/>
                                          </p:stCondLst>
                                        </p:cTn>
                                        <p:tgtEl>
                                          <p:spTgt spid="1048700"/>
                                        </p:tgtEl>
                                        <p:attrNameLst>
                                          <p:attrName>ppt_x</p:attrName>
                                        </p:attrNameLst>
                                      </p:cBhvr>
                                    </p:anim>
                                    <p:set>
                                      <p:cBhvr>
                                        <p:cTn id="12" dur="768" fill="hold"/>
                                        <p:tgtEl>
                                          <p:spTgt spid="1048700"/>
                                        </p:tgtEl>
                                        <p:attrNameLst>
                                          <p:attrName>ppt_y</p:attrName>
                                        </p:attrNameLst>
                                      </p:cBhvr>
                                      <p:to>
                                        <p:strVal val="(#ppt_y+0.4)"/>
                                      </p:to>
                                    </p:set>
                                    <p:anim from="(#ppt_y+0.4)" to="(#ppt_y)" calcmode="lin" valueType="num">
                                      <p:cBhvr>
                                        <p:cTn id="13" dur="1230" accel="100000" fill="hold">
                                          <p:stCondLst>
                                            <p:cond delay="768"/>
                                          </p:stCondLst>
                                        </p:cTn>
                                        <p:tgtEl>
                                          <p:spTgt spid="104870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2000"/>
                                        <p:tgtEl>
                                          <p:spTgt spid="10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2000"/>
                                        <p:tgtEl>
                                          <p:spTgt spid="10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2000"/>
                                        <p:tgtEl>
                                          <p:spTgt spid="10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fade">
                                      <p:cBhvr>
                                        <p:cTn id="33" dur="2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p:cNvGrpSpPr/>
          <p:nvPr/>
        </p:nvGrpSpPr>
        <p:grpSpPr>
          <a:xfrm>
            <a:off x="3657600" y="3733800"/>
            <a:ext cx="4495800" cy="2884487"/>
            <a:chOff x="2352" y="2340"/>
            <a:chExt cx="2784" cy="1817"/>
          </a:xfrm>
        </p:grpSpPr>
        <p:pic>
          <p:nvPicPr>
            <p:cNvPr id="2097179" name="Picture 2097178"/>
            <p:cNvPicPr>
              <a:picLocks/>
            </p:cNvPicPr>
            <p:nvPr/>
          </p:nvPicPr>
          <p:blipFill>
            <a:blip r:embed="rId3"/>
            <a:srcRect/>
            <a:stretch>
              <a:fillRect/>
            </a:stretch>
          </p:blipFill>
          <p:spPr>
            <a:xfrm>
              <a:off x="2352" y="2340"/>
              <a:ext cx="2064" cy="1452"/>
            </a:xfrm>
            <a:prstGeom prst="rect">
              <a:avLst/>
            </a:prstGeom>
            <a:noFill/>
            <a:ln>
              <a:noFill/>
            </a:ln>
          </p:spPr>
        </p:pic>
        <p:sp>
          <p:nvSpPr>
            <p:cNvPr id="1048709" name="TextBox 1048708"/>
            <p:cNvSpPr txBox="1"/>
            <p:nvPr/>
          </p:nvSpPr>
          <p:spPr>
            <a:xfrm>
              <a:off x="2880" y="3792"/>
              <a:ext cx="2256" cy="36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3200" b="1">
                  <a:solidFill>
                    <a:srgbClr val="FF0000"/>
                  </a:solidFill>
                  <a:latin typeface="Monotype Corsiva" pitchFamily="66" charset="0"/>
                </a:rPr>
                <a:t>Drought</a:t>
              </a:r>
            </a:p>
          </p:txBody>
        </p:sp>
      </p:grpSp>
      <p:sp>
        <p:nvSpPr>
          <p:cNvPr id="1048710" name="Title 1048709"/>
          <p:cNvSpPr>
            <a:spLocks noGrp="1"/>
          </p:cNvSpPr>
          <p:nvPr>
            <p:ph type="title"/>
          </p:nvPr>
        </p:nvSpPr>
        <p:spPr>
          <a:xfrm>
            <a:off x="-457200" y="228600"/>
            <a:ext cx="6248400" cy="533400"/>
          </a:xfrm>
          <a:prstGeom prst="rect">
            <a:avLst/>
          </a:prstGeom>
          <a:noFill/>
          <a:ln>
            <a:noFill/>
          </a:ln>
        </p:spPr>
        <p:txBody>
          <a:bodyPr vert="horz" lIns="91440" tIns="45720" rIns="26766" bIns="45720" anchor="t"/>
          <a:lstStyle>
            <a:lvl1pPr marL="0" indent="0" algn="ctr" rtl="0" fontAlgn="base" latinLnBrk="1">
              <a:lnSpc>
                <a:spcPct val="100000"/>
              </a:lnSpc>
              <a:spcBef>
                <a:spcPct val="0"/>
              </a:spcBef>
              <a:spcAft>
                <a:spcPct val="0"/>
              </a:spcAft>
              <a:buFontTx/>
              <a:buNone/>
              <a:defRPr sz="4400" b="0" i="0" u="none" baseline="0">
                <a:solidFill>
                  <a:schemeClr val="lt2"/>
                </a:solidFill>
                <a:latin typeface="Arial" charset="0"/>
                <a:sym typeface="Arial" charset="0"/>
              </a:defRPr>
            </a:lvl1pPr>
          </a:lstStyle>
          <a:p>
            <a:pPr lvl="0" eaLnBrk="1" latinLnBrk="1" hangingPunct="1"/>
            <a:r>
              <a:rPr lang="en-US" altLang="en-US" sz="2800">
                <a:solidFill>
                  <a:srgbClr val="FF3300"/>
                </a:solidFill>
                <a:latin typeface="Arial Black" pitchFamily="34" charset="0"/>
              </a:rPr>
              <a:t>Glaciers are retreating</a:t>
            </a:r>
          </a:p>
        </p:txBody>
      </p:sp>
      <p:grpSp>
        <p:nvGrpSpPr>
          <p:cNvPr id="109" name="Group 108"/>
          <p:cNvGrpSpPr/>
          <p:nvPr/>
        </p:nvGrpSpPr>
        <p:grpSpPr>
          <a:xfrm>
            <a:off x="228600" y="865187"/>
            <a:ext cx="6781800" cy="2487611"/>
            <a:chOff x="144" y="545"/>
            <a:chExt cx="4272" cy="1567"/>
          </a:xfrm>
        </p:grpSpPr>
        <p:grpSp>
          <p:nvGrpSpPr>
            <p:cNvPr id="110" name="Group 109"/>
            <p:cNvGrpSpPr/>
            <p:nvPr/>
          </p:nvGrpSpPr>
          <p:grpSpPr>
            <a:xfrm>
              <a:off x="144" y="545"/>
              <a:ext cx="1920" cy="1567"/>
              <a:chOff x="96" y="1296"/>
              <a:chExt cx="2880" cy="2214"/>
            </a:xfrm>
          </p:grpSpPr>
          <p:grpSp>
            <p:nvGrpSpPr>
              <p:cNvPr id="111" name="Group 110"/>
              <p:cNvGrpSpPr/>
              <p:nvPr/>
            </p:nvGrpSpPr>
            <p:grpSpPr>
              <a:xfrm>
                <a:off x="96" y="1296"/>
                <a:ext cx="2689" cy="2214"/>
                <a:chOff x="96" y="1296"/>
                <a:chExt cx="2689" cy="2214"/>
              </a:xfrm>
            </p:grpSpPr>
            <p:pic>
              <p:nvPicPr>
                <p:cNvPr id="2097180" name="Picture 2097179"/>
                <p:cNvPicPr>
                  <a:picLocks/>
                </p:cNvPicPr>
                <p:nvPr/>
              </p:nvPicPr>
              <p:blipFill>
                <a:blip r:embed="rId4"/>
                <a:srcRect/>
                <a:stretch>
                  <a:fillRect/>
                </a:stretch>
              </p:blipFill>
              <p:spPr>
                <a:xfrm>
                  <a:off x="96" y="1296"/>
                  <a:ext cx="2689" cy="1760"/>
                </a:xfrm>
                <a:prstGeom prst="rect">
                  <a:avLst/>
                </a:prstGeom>
                <a:noFill/>
                <a:ln>
                  <a:noFill/>
                </a:ln>
              </p:spPr>
            </p:pic>
            <p:sp>
              <p:nvSpPr>
                <p:cNvPr id="1048711" name="Rectangle 1048710"/>
                <p:cNvSpPr/>
                <p:nvPr/>
              </p:nvSpPr>
              <p:spPr>
                <a:xfrm>
                  <a:off x="1236" y="3225"/>
                  <a:ext cx="1" cy="285"/>
                </a:xfrm>
                <a:prstGeom prst="rect">
                  <a:avLst/>
                </a:prstGeom>
                <a:noFill/>
                <a:ln>
                  <a:noFill/>
                </a:ln>
              </p:spPr>
              <p:txBody>
                <a:bodyPr vert="horz" wrap="none" lIns="0" tIns="0" rIns="0" bIns="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spcBef>
                      <a:spcPct val="0"/>
                    </a:spcBef>
                  </a:pPr>
                  <a:endParaRPr lang="en-US" altLang="en-US" sz="2100" b="1">
                    <a:solidFill>
                      <a:schemeClr val="accent2"/>
                    </a:solidFill>
                    <a:sym typeface="75 Helvetica Bold" charset="0"/>
                  </a:endParaRPr>
                </a:p>
              </p:txBody>
            </p:sp>
          </p:grpSp>
          <p:sp>
            <p:nvSpPr>
              <p:cNvPr id="1048712" name="TextBox 1048711"/>
              <p:cNvSpPr txBox="1"/>
              <p:nvPr/>
            </p:nvSpPr>
            <p:spPr>
              <a:xfrm>
                <a:off x="1296" y="2544"/>
                <a:ext cx="1680" cy="367"/>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2100" b="1">
                    <a:solidFill>
                      <a:schemeClr val="accent2"/>
                    </a:solidFill>
                  </a:rPr>
                  <a:t>1914</a:t>
                </a:r>
              </a:p>
            </p:txBody>
          </p:sp>
        </p:grpSp>
        <p:grpSp>
          <p:nvGrpSpPr>
            <p:cNvPr id="112" name="Group 111"/>
            <p:cNvGrpSpPr/>
            <p:nvPr/>
          </p:nvGrpSpPr>
          <p:grpSpPr>
            <a:xfrm>
              <a:off x="2304" y="568"/>
              <a:ext cx="2112" cy="1503"/>
              <a:chOff x="2976" y="1329"/>
              <a:chExt cx="2680" cy="2190"/>
            </a:xfrm>
          </p:grpSpPr>
          <p:grpSp>
            <p:nvGrpSpPr>
              <p:cNvPr id="113" name="Group 112"/>
              <p:cNvGrpSpPr/>
              <p:nvPr/>
            </p:nvGrpSpPr>
            <p:grpSpPr>
              <a:xfrm>
                <a:off x="2976" y="1329"/>
                <a:ext cx="2680" cy="2190"/>
                <a:chOff x="0" y="45"/>
                <a:chExt cx="3811" cy="3118"/>
              </a:xfrm>
            </p:grpSpPr>
            <p:pic>
              <p:nvPicPr>
                <p:cNvPr id="2097181" name="Picture 2097180"/>
                <p:cNvPicPr>
                  <a:picLocks/>
                </p:cNvPicPr>
                <p:nvPr/>
              </p:nvPicPr>
              <p:blipFill>
                <a:blip r:embed="rId5"/>
                <a:srcRect/>
                <a:stretch>
                  <a:fillRect/>
                </a:stretch>
              </p:blipFill>
              <p:spPr>
                <a:xfrm>
                  <a:off x="0" y="45"/>
                  <a:ext cx="3811" cy="2504"/>
                </a:xfrm>
                <a:prstGeom prst="rect">
                  <a:avLst/>
                </a:prstGeom>
                <a:noFill/>
                <a:ln>
                  <a:noFill/>
                </a:ln>
              </p:spPr>
            </p:pic>
            <p:sp>
              <p:nvSpPr>
                <p:cNvPr id="1048713" name="Rectangle 1048712"/>
                <p:cNvSpPr/>
                <p:nvPr/>
              </p:nvSpPr>
              <p:spPr>
                <a:xfrm>
                  <a:off x="1613" y="2745"/>
                  <a:ext cx="1" cy="418"/>
                </a:xfrm>
                <a:prstGeom prst="rect">
                  <a:avLst/>
                </a:prstGeom>
                <a:noFill/>
                <a:ln>
                  <a:noFill/>
                </a:ln>
              </p:spPr>
              <p:txBody>
                <a:bodyPr vert="horz" wrap="none" lIns="0" tIns="0" rIns="0" bIns="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spcBef>
                      <a:spcPct val="0"/>
                    </a:spcBef>
                  </a:pPr>
                  <a:endParaRPr lang="en-US" altLang="en-US" sz="2100" b="1">
                    <a:solidFill>
                      <a:schemeClr val="accent2"/>
                    </a:solidFill>
                    <a:sym typeface="75 Helvetica Bold" charset="0"/>
                  </a:endParaRPr>
                </a:p>
              </p:txBody>
            </p:sp>
          </p:grpSp>
          <p:sp>
            <p:nvSpPr>
              <p:cNvPr id="1048714" name="TextBox 1048713"/>
              <p:cNvSpPr txBox="1"/>
              <p:nvPr/>
            </p:nvSpPr>
            <p:spPr>
              <a:xfrm>
                <a:off x="4129" y="2544"/>
                <a:ext cx="1294" cy="378"/>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2100" b="1">
                    <a:solidFill>
                      <a:schemeClr val="accent2"/>
                    </a:solidFill>
                    <a:sym typeface="75 Helvetica Bold" charset="0"/>
                  </a:rPr>
                  <a:t>20</a:t>
                </a:r>
                <a:r>
                  <a:rPr lang="en-US" altLang="ml" sz="2100" b="1">
                    <a:solidFill>
                      <a:schemeClr val="accent2"/>
                    </a:solidFill>
                    <a:sym typeface="75 Helvetica Bold" charset="0"/>
                  </a:rPr>
                  <a:t>15</a:t>
                </a:r>
                <a:endParaRPr lang="zh-CN" altLang="en-US"/>
              </a:p>
            </p:txBody>
          </p:sp>
        </p:grpSp>
      </p:grpSp>
      <p:sp>
        <p:nvSpPr>
          <p:cNvPr id="1048715" name="TextBox 1048714"/>
          <p:cNvSpPr txBox="1"/>
          <p:nvPr/>
        </p:nvSpPr>
        <p:spPr>
          <a:xfrm>
            <a:off x="304800" y="2971800"/>
            <a:ext cx="7924800" cy="51911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2800">
                <a:solidFill>
                  <a:srgbClr val="FF3300"/>
                </a:solidFill>
                <a:latin typeface="Arial Black" pitchFamily="34" charset="0"/>
              </a:rPr>
              <a:t>Natural calamities are occuring</a:t>
            </a:r>
          </a:p>
        </p:txBody>
      </p:sp>
      <p:grpSp>
        <p:nvGrpSpPr>
          <p:cNvPr id="114" name="Group 113"/>
          <p:cNvGrpSpPr/>
          <p:nvPr/>
        </p:nvGrpSpPr>
        <p:grpSpPr>
          <a:xfrm>
            <a:off x="228600" y="3733800"/>
            <a:ext cx="2743200" cy="2865437"/>
            <a:chOff x="144" y="2352"/>
            <a:chExt cx="1728" cy="1805"/>
          </a:xfrm>
        </p:grpSpPr>
        <p:pic>
          <p:nvPicPr>
            <p:cNvPr id="2097182" name="Picture 2097181"/>
            <p:cNvPicPr>
              <a:picLocks/>
            </p:cNvPicPr>
            <p:nvPr/>
          </p:nvPicPr>
          <p:blipFill>
            <a:blip r:embed="rId6"/>
            <a:srcRect/>
            <a:stretch>
              <a:fillRect/>
            </a:stretch>
          </p:blipFill>
          <p:spPr>
            <a:xfrm>
              <a:off x="144" y="2352"/>
              <a:ext cx="1728" cy="1437"/>
            </a:xfrm>
            <a:prstGeom prst="rect">
              <a:avLst/>
            </a:prstGeom>
            <a:noFill/>
            <a:ln>
              <a:noFill/>
            </a:ln>
          </p:spPr>
        </p:pic>
        <p:sp>
          <p:nvSpPr>
            <p:cNvPr id="1048716" name="TextBox 1048715"/>
            <p:cNvSpPr txBox="1"/>
            <p:nvPr/>
          </p:nvSpPr>
          <p:spPr>
            <a:xfrm>
              <a:off x="528" y="3792"/>
              <a:ext cx="816" cy="36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3200" b="1">
                  <a:solidFill>
                    <a:srgbClr val="FF3300"/>
                  </a:solidFill>
                  <a:latin typeface="Monotype Corsiva" pitchFamily="66" charset="0"/>
                </a:rPr>
                <a:t>Flood</a:t>
              </a:r>
            </a:p>
          </p:txBody>
        </p:sp>
      </p:grpSp>
      <p:sp>
        <p:nvSpPr>
          <p:cNvPr id="1048717" name="Text Placeholder 1048716"/>
          <p:cNvSpPr>
            <a:spLocks noGrp="1"/>
          </p:cNvSpPr>
          <p:nvPr>
            <p:ph type="body" idx="1"/>
          </p:nvPr>
        </p:nvSpPr>
        <p:spPr>
          <a:xfrm>
            <a:off x="152400" y="838200"/>
            <a:ext cx="2209800" cy="393700"/>
          </a:xfrm>
          <a:prstGeom prst="rect">
            <a:avLst/>
          </a:prstGeom>
          <a:noFill/>
          <a:ln>
            <a:noFill/>
          </a:ln>
        </p:spPr>
        <p:txBody>
          <a:bodyPr vert="horz" lIns="91440" tIns="45720" rIns="26766"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pPr lvl="0" eaLnBrk="1" latinLnBrk="1" hangingPunct="1">
              <a:buFontTx/>
              <a:buNone/>
            </a:pPr>
            <a:r>
              <a:rPr lang="en-US" altLang="en-US"/>
              <a:t>Alaska</a:t>
            </a:r>
          </a:p>
        </p:txBody>
      </p:sp>
      <p:grpSp>
        <p:nvGrpSpPr>
          <p:cNvPr id="115" name="Group 114"/>
          <p:cNvGrpSpPr/>
          <p:nvPr/>
        </p:nvGrpSpPr>
        <p:grpSpPr>
          <a:xfrm>
            <a:off x="3657600" y="3733800"/>
            <a:ext cx="3505200" cy="2889250"/>
            <a:chOff x="2304" y="2352"/>
            <a:chExt cx="2208" cy="1801"/>
          </a:xfrm>
        </p:grpSpPr>
        <p:pic>
          <p:nvPicPr>
            <p:cNvPr id="2097183" name="Picture 2097182"/>
            <p:cNvPicPr>
              <a:picLocks/>
            </p:cNvPicPr>
            <p:nvPr/>
          </p:nvPicPr>
          <p:blipFill>
            <a:blip r:embed="rId7"/>
            <a:srcRect/>
            <a:stretch>
              <a:fillRect/>
            </a:stretch>
          </p:blipFill>
          <p:spPr>
            <a:xfrm>
              <a:off x="2304" y="2352"/>
              <a:ext cx="2112" cy="1427"/>
            </a:xfrm>
            <a:prstGeom prst="rect">
              <a:avLst/>
            </a:prstGeom>
            <a:noFill/>
            <a:ln>
              <a:noFill/>
            </a:ln>
          </p:spPr>
        </p:pic>
        <p:sp>
          <p:nvSpPr>
            <p:cNvPr id="1048718" name="TextBox 1048717"/>
            <p:cNvSpPr txBox="1"/>
            <p:nvPr/>
          </p:nvSpPr>
          <p:spPr>
            <a:xfrm>
              <a:off x="2784" y="3792"/>
              <a:ext cx="1728" cy="361"/>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3200" b="1">
                  <a:solidFill>
                    <a:srgbClr val="FF3300"/>
                  </a:solidFill>
                  <a:latin typeface="Monotype Corsiva" pitchFamily="66" charset="0"/>
                </a:rPr>
                <a:t>Famine</a:t>
              </a: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048710"/>
                                        </p:tgtEl>
                                        <p:attrNameLst>
                                          <p:attrName>style.visibility</p:attrName>
                                        </p:attrNameLst>
                                      </p:cBhvr>
                                      <p:to>
                                        <p:strVal val="visible"/>
                                      </p:to>
                                    </p:set>
                                    <p:anim calcmode="discrete" valueType="clr">
                                      <p:cBhvr override="childStyle">
                                        <p:cTn id="7" dur="80"/>
                                        <p:tgtEl>
                                          <p:spTgt spid="1048710"/>
                                        </p:tgtEl>
                                        <p:attrNameLst>
                                          <p:attrName>style.color</p:attrName>
                                        </p:attrNameLst>
                                      </p:cBhvr>
                                      <p:tavLst>
                                        <p:tav tm="0">
                                          <p:val>
                                            <p:clrVal>
                                              <a:srgbClr val="333399"/>
                                            </p:clrVal>
                                          </p:val>
                                        </p:tav>
                                        <p:tav tm="50000">
                                          <p:val>
                                            <p:clrVal>
                                              <a:srgbClr val="009999"/>
                                            </p:clrVal>
                                          </p:val>
                                        </p:tav>
                                      </p:tavLst>
                                    </p:anim>
                                    <p:anim calcmode="discrete" valueType="clr">
                                      <p:cBhvr>
                                        <p:cTn id="8" dur="80"/>
                                        <p:tgtEl>
                                          <p:spTgt spid="1048710"/>
                                        </p:tgtEl>
                                        <p:attrNameLst>
                                          <p:attrName>fill.color</p:attrName>
                                        </p:attrNameLst>
                                      </p:cBhvr>
                                      <p:tavLst>
                                        <p:tav tm="0">
                                          <p:val>
                                            <p:clrVal>
                                              <a:srgbClr val="333399"/>
                                            </p:clrVal>
                                          </p:val>
                                        </p:tav>
                                        <p:tav tm="50000">
                                          <p:val>
                                            <p:clrVal>
                                              <a:srgbClr val="009999"/>
                                            </p:clrVal>
                                          </p:val>
                                        </p:tav>
                                      </p:tavLst>
                                    </p:anim>
                                    <p:set>
                                      <p:cBhvr>
                                        <p:cTn id="9" dur="80"/>
                                        <p:tgtEl>
                                          <p:spTgt spid="10487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48717">
                                            <p:txEl>
                                              <p:pRg st="0" end="0"/>
                                            </p:txEl>
                                          </p:spTgt>
                                        </p:tgtEl>
                                        <p:attrNameLst>
                                          <p:attrName>style.visibility</p:attrName>
                                        </p:attrNameLst>
                                      </p:cBhvr>
                                      <p:to>
                                        <p:strVal val="visible"/>
                                      </p:to>
                                    </p:set>
                                    <p:anim calcmode="lin" valueType="num">
                                      <p:cBhvr>
                                        <p:cTn id="14" dur="500" fill="hold"/>
                                        <p:tgtEl>
                                          <p:spTgt spid="104871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4871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48717">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fade">
                                      <p:cBhvr>
                                        <p:cTn id="20" dur="2000"/>
                                        <p:tgtEl>
                                          <p:spTgt spid="109"/>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048715"/>
                                        </p:tgtEl>
                                        <p:attrNameLst>
                                          <p:attrName>style.visibility</p:attrName>
                                        </p:attrNameLst>
                                      </p:cBhvr>
                                      <p:to>
                                        <p:strVal val="visible"/>
                                      </p:to>
                                    </p:set>
                                    <p:anim calcmode="discrete" valueType="clr">
                                      <p:cBhvr override="childStyle">
                                        <p:cTn id="25" dur="80"/>
                                        <p:tgtEl>
                                          <p:spTgt spid="1048715"/>
                                        </p:tgtEl>
                                        <p:attrNameLst>
                                          <p:attrName>style.color</p:attrName>
                                        </p:attrNameLst>
                                      </p:cBhvr>
                                      <p:tavLst>
                                        <p:tav tm="0">
                                          <p:val>
                                            <p:clrVal>
                                              <a:srgbClr val="333399"/>
                                            </p:clrVal>
                                          </p:val>
                                        </p:tav>
                                        <p:tav tm="50000">
                                          <p:val>
                                            <p:clrVal>
                                              <a:srgbClr val="009999"/>
                                            </p:clrVal>
                                          </p:val>
                                        </p:tav>
                                      </p:tavLst>
                                    </p:anim>
                                    <p:anim calcmode="discrete" valueType="clr">
                                      <p:cBhvr>
                                        <p:cTn id="26" dur="80"/>
                                        <p:tgtEl>
                                          <p:spTgt spid="1048715"/>
                                        </p:tgtEl>
                                        <p:attrNameLst>
                                          <p:attrName>fill.color</p:attrName>
                                        </p:attrNameLst>
                                      </p:cBhvr>
                                      <p:tavLst>
                                        <p:tav tm="0">
                                          <p:val>
                                            <p:clrVal>
                                              <a:srgbClr val="333399"/>
                                            </p:clrVal>
                                          </p:val>
                                        </p:tav>
                                        <p:tav tm="50000">
                                          <p:val>
                                            <p:clrVal>
                                              <a:srgbClr val="009999"/>
                                            </p:clrVal>
                                          </p:val>
                                        </p:tav>
                                      </p:tavLst>
                                    </p:anim>
                                    <p:set>
                                      <p:cBhvr>
                                        <p:cTn id="27" dur="80"/>
                                        <p:tgtEl>
                                          <p:spTgt spid="1048715"/>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fade">
                                      <p:cBhvr>
                                        <p:cTn id="32" dur="2000"/>
                                        <p:tgtEl>
                                          <p:spTgt spid="1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fade">
                                      <p:cBhvr>
                                        <p:cTn id="37" dur="2000"/>
                                        <p:tgtEl>
                                          <p:spTgt spid="10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108"/>
                                        </p:tgtEl>
                                      </p:cBhvr>
                                    </p:animEffect>
                                    <p:set>
                                      <p:cBhvr>
                                        <p:cTn id="42" dur="1" fill="hold">
                                          <p:stCondLst>
                                            <p:cond delay="1999"/>
                                          </p:stCondLst>
                                        </p:cTn>
                                        <p:tgtEl>
                                          <p:spTgt spid="108"/>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fade">
                                      <p:cBhvr>
                                        <p:cTn id="45"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0" grpId="0"/>
      <p:bldP spid="1048715" grpId="0"/>
      <p:bldP spid="10487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2">
            <a:alphaModFix/>
          </a:blip>
          <a:srcRect/>
          <a:stretch>
            <a:fillRect/>
          </a:stretch>
        </a:blipFill>
        <a:effectLst/>
      </p:bgPr>
    </p:bg>
    <p:spTree>
      <p:nvGrpSpPr>
        <p:cNvPr id="1" name=""/>
        <p:cNvGrpSpPr/>
        <p:nvPr/>
      </p:nvGrpSpPr>
      <p:grpSpPr>
        <a:xfrm>
          <a:off x="0" y="0"/>
          <a:ext cx="0" cy="0"/>
          <a:chOff x="0" y="0"/>
          <a:chExt cx="0" cy="0"/>
        </a:xfrm>
      </p:grpSpPr>
      <p:sp>
        <p:nvSpPr>
          <p:cNvPr id="1048722" name="TextBox 1048721"/>
          <p:cNvSpPr txBox="1"/>
          <p:nvPr/>
        </p:nvSpPr>
        <p:spPr>
          <a:xfrm>
            <a:off x="76200" y="2714625"/>
            <a:ext cx="8915400" cy="2479040"/>
          </a:xfrm>
          <a:prstGeom prst="rect">
            <a:avLst/>
          </a:prstGeom>
          <a:blipFill rotWithShape="1">
            <a:blip r:embed="rId3">
              <a:alphaModFix/>
            </a:blip>
            <a:srcRect/>
            <a:tile tx="0" ty="0" sx="100000" sy="100000" flip="none" algn="tl"/>
          </a:blip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a:latin typeface="Monotype Corsiva" pitchFamily="66" charset="0"/>
              </a:rPr>
              <a:t>The truth unfortunately</a:t>
            </a: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1048722">
                                            <p:txEl>
                                              <p:pRg st="0" end="0"/>
                                            </p:txEl>
                                          </p:spTgt>
                                        </p:tgtEl>
                                        <p:attrNameLst>
                                          <p:attrName>style.visibility</p:attrName>
                                        </p:attrNameLst>
                                      </p:cBhvr>
                                      <p:to>
                                        <p:strVal val="visible"/>
                                      </p:to>
                                    </p:set>
                                    <p:set>
                                      <p:cBhvr>
                                        <p:cTn id="7" dur="228" fill="hold">
                                          <p:stCondLst>
                                            <p:cond delay="0"/>
                                          </p:stCondLst>
                                        </p:cTn>
                                        <p:tgtEl>
                                          <p:spTgt spid="1048722">
                                            <p:txEl>
                                              <p:pRg st="0" end="0"/>
                                            </p:txEl>
                                          </p:spTgt>
                                        </p:tgtEl>
                                        <p:attrNameLst>
                                          <p:attrName>style.rotation</p:attrName>
                                        </p:attrNameLst>
                                      </p:cBhvr>
                                      <p:to>
                                        <p:strVal val="-45.0"/>
                                      </p:to>
                                    </p:set>
                                    <p:anim calcmode="lin" valueType="num">
                                      <p:cBhvr>
                                        <p:cTn id="8" dur="228" fill="hold">
                                          <p:stCondLst>
                                            <p:cond delay="228"/>
                                          </p:stCondLst>
                                        </p:cTn>
                                        <p:tgtEl>
                                          <p:spTgt spid="104872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048722">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04872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04872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00">
                <a:alpha val="100000"/>
              </a:srgbClr>
            </a:gs>
            <a:gs pos="0">
              <a:srgbClr val="FFF200">
                <a:alpha val="100000"/>
              </a:srgbClr>
            </a:gs>
            <a:gs pos="45000">
              <a:srgbClr val="FF7A00">
                <a:alpha val="100000"/>
              </a:srgbClr>
            </a:gs>
            <a:gs pos="70000">
              <a:srgbClr val="FF0300">
                <a:alpha val="100000"/>
              </a:srgbClr>
            </a:gs>
            <a:gs pos="100000">
              <a:srgbClr val="4D0808">
                <a:alpha val="100000"/>
              </a:srgbClr>
            </a:gs>
            <a:gs pos="100000">
              <a:srgbClr val="4D0808">
                <a:alpha val="100000"/>
              </a:srgbClr>
            </a:gs>
          </a:gsLst>
          <a:lin ang="2700000" scaled="0"/>
        </a:gradFill>
        <a:effectLst/>
      </p:bgPr>
    </p:bg>
    <p:spTree>
      <p:nvGrpSpPr>
        <p:cNvPr id="1" name=""/>
        <p:cNvGrpSpPr/>
        <p:nvPr/>
      </p:nvGrpSpPr>
      <p:grpSpPr>
        <a:xfrm>
          <a:off x="0" y="0"/>
          <a:ext cx="0" cy="0"/>
          <a:chOff x="0" y="0"/>
          <a:chExt cx="0" cy="0"/>
        </a:xfrm>
      </p:grpSpPr>
      <p:sp>
        <p:nvSpPr>
          <p:cNvPr id="1048723" name="TextBox 1048722"/>
          <p:cNvSpPr txBox="1"/>
          <p:nvPr/>
        </p:nvSpPr>
        <p:spPr>
          <a:xfrm>
            <a:off x="152400" y="228600"/>
            <a:ext cx="8763000" cy="89154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5400" b="1">
                <a:latin typeface="Monotype Corsiva" pitchFamily="66" charset="0"/>
              </a:rPr>
              <a:t>        </a:t>
            </a:r>
            <a:r>
              <a:rPr lang="en-US" altLang="en-US" sz="5400" b="1">
                <a:solidFill>
                  <a:srgbClr val="8A3610"/>
                </a:solidFill>
                <a:latin typeface="Monotype Corsiva" pitchFamily="66" charset="0"/>
              </a:rPr>
              <a:t>COLORADO  RIVER</a:t>
            </a:r>
          </a:p>
        </p:txBody>
      </p:sp>
      <p:grpSp>
        <p:nvGrpSpPr>
          <p:cNvPr id="120" name="Group 119"/>
          <p:cNvGrpSpPr/>
          <p:nvPr/>
        </p:nvGrpSpPr>
        <p:grpSpPr>
          <a:xfrm>
            <a:off x="457200" y="1600200"/>
            <a:ext cx="4114800" cy="4427537"/>
            <a:chOff x="457200" y="1600200"/>
            <a:chExt cx="4114800" cy="4427041"/>
          </a:xfrm>
        </p:grpSpPr>
        <p:pic>
          <p:nvPicPr>
            <p:cNvPr id="2097184" name="Picture 2097183"/>
            <p:cNvPicPr>
              <a:picLocks/>
            </p:cNvPicPr>
            <p:nvPr/>
          </p:nvPicPr>
          <p:blipFill>
            <a:blip r:embed="rId2"/>
            <a:srcRect/>
            <a:stretch>
              <a:fillRect/>
            </a:stretch>
          </p:blipFill>
          <p:spPr>
            <a:xfrm>
              <a:off x="457200" y="1600200"/>
              <a:ext cx="4114800" cy="3581400"/>
            </a:xfrm>
            <a:prstGeom prst="rect">
              <a:avLst/>
            </a:prstGeom>
            <a:solidFill>
              <a:srgbClr val="FFFFFF"/>
            </a:solidFill>
            <a:ln>
              <a:noFill/>
            </a:ln>
          </p:spPr>
        </p:pic>
        <p:sp>
          <p:nvSpPr>
            <p:cNvPr id="1048724" name="TextBox 1048723"/>
            <p:cNvSpPr txBox="1"/>
            <p:nvPr/>
          </p:nvSpPr>
          <p:spPr>
            <a:xfrm>
              <a:off x="1752600" y="5257800"/>
              <a:ext cx="2438400" cy="769441"/>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4400" b="1">
                  <a:solidFill>
                    <a:srgbClr val="8A3610"/>
                  </a:solidFill>
                  <a:latin typeface="Monotype Corsiva" pitchFamily="66" charset="0"/>
                </a:rPr>
                <a:t>1999 </a:t>
              </a:r>
            </a:p>
          </p:txBody>
        </p:sp>
      </p:grpSp>
      <p:grpSp>
        <p:nvGrpSpPr>
          <p:cNvPr id="121" name="Group 120"/>
          <p:cNvGrpSpPr/>
          <p:nvPr/>
        </p:nvGrpSpPr>
        <p:grpSpPr>
          <a:xfrm>
            <a:off x="4724400" y="1600200"/>
            <a:ext cx="4148137" cy="4337050"/>
            <a:chOff x="4724400" y="1600200"/>
            <a:chExt cx="4148137" cy="4337050"/>
          </a:xfrm>
        </p:grpSpPr>
        <p:pic>
          <p:nvPicPr>
            <p:cNvPr id="2097185" name="Picture 2097184"/>
            <p:cNvPicPr>
              <a:picLocks/>
            </p:cNvPicPr>
            <p:nvPr/>
          </p:nvPicPr>
          <p:blipFill>
            <a:blip r:embed="rId3"/>
            <a:srcRect/>
            <a:stretch>
              <a:fillRect/>
            </a:stretch>
          </p:blipFill>
          <p:spPr>
            <a:xfrm>
              <a:off x="4724400" y="1600200"/>
              <a:ext cx="4148137" cy="3560763"/>
            </a:xfrm>
            <a:prstGeom prst="rect">
              <a:avLst/>
            </a:prstGeom>
            <a:solidFill>
              <a:srgbClr val="FFFFFF"/>
            </a:solidFill>
            <a:ln>
              <a:noFill/>
            </a:ln>
          </p:spPr>
        </p:pic>
        <p:sp>
          <p:nvSpPr>
            <p:cNvPr id="1048725" name="TextBox 1048724"/>
            <p:cNvSpPr txBox="1"/>
            <p:nvPr/>
          </p:nvSpPr>
          <p:spPr>
            <a:xfrm>
              <a:off x="6019800" y="5235575"/>
              <a:ext cx="2667000" cy="70167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4000" b="1">
                  <a:solidFill>
                    <a:srgbClr val="8A3610"/>
                  </a:solidFill>
                  <a:latin typeface="Monotype Corsiva" pitchFamily="66" charset="0"/>
                </a:rPr>
                <a:t>20</a:t>
              </a:r>
              <a:r>
                <a:rPr lang="en-US" altLang="ml" sz="4000" b="1">
                  <a:solidFill>
                    <a:srgbClr val="8A3610"/>
                  </a:solidFill>
                  <a:latin typeface="Monotype Corsiva" pitchFamily="66" charset="0"/>
                </a:rPr>
                <a:t>14</a:t>
              </a:r>
              <a:endParaRPr lang="zh-CN" altLang="en-US"/>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048723"/>
                                        </p:tgtEl>
                                        <p:attrNameLst>
                                          <p:attrName>style.visibility</p:attrName>
                                        </p:attrNameLst>
                                      </p:cBhvr>
                                      <p:to>
                                        <p:strVal val="visible"/>
                                      </p:to>
                                    </p:set>
                                    <p:anim by="(-#ppt_w*2)" calcmode="lin" valueType="num">
                                      <p:cBhvr rctx="PPT">
                                        <p:cTn id="7" dur="500" autoRev="1" fill="hold">
                                          <p:stCondLst>
                                            <p:cond delay="0"/>
                                          </p:stCondLst>
                                        </p:cTn>
                                        <p:tgtEl>
                                          <p:spTgt spid="1048723"/>
                                        </p:tgtEl>
                                        <p:attrNameLst>
                                          <p:attrName>ppt_w</p:attrName>
                                        </p:attrNameLst>
                                      </p:cBhvr>
                                    </p:anim>
                                    <p:anim by="(#ppt_w*0.50)" calcmode="lin" valueType="num">
                                      <p:cBhvr>
                                        <p:cTn id="8" dur="500" decel="50000" autoRev="1" fill="hold">
                                          <p:stCondLst>
                                            <p:cond delay="0"/>
                                          </p:stCondLst>
                                        </p:cTn>
                                        <p:tgtEl>
                                          <p:spTgt spid="1048723"/>
                                        </p:tgtEl>
                                        <p:attrNameLst>
                                          <p:attrName>ppt_x</p:attrName>
                                        </p:attrNameLst>
                                      </p:cBhvr>
                                    </p:anim>
                                    <p:anim from="(-#ppt_h/2)" to="(#ppt_y)" calcmode="lin" valueType="num">
                                      <p:cBhvr>
                                        <p:cTn id="9" dur="1000" fill="hold">
                                          <p:stCondLst>
                                            <p:cond delay="0"/>
                                          </p:stCondLst>
                                        </p:cTn>
                                        <p:tgtEl>
                                          <p:spTgt spid="1048723"/>
                                        </p:tgtEl>
                                        <p:attrNameLst>
                                          <p:attrName>ppt_y</p:attrName>
                                        </p:attrNameLst>
                                      </p:cBhvr>
                                    </p:anim>
                                    <p:animRot by="21600000">
                                      <p:cBhvr>
                                        <p:cTn id="10" dur="1000" fill="hold">
                                          <p:stCondLst>
                                            <p:cond delay="0"/>
                                          </p:stCondLst>
                                        </p:cTn>
                                        <p:tgtEl>
                                          <p:spTgt spid="104872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20"/>
                                        </p:tgtEl>
                                        <p:attrNameLst>
                                          <p:attrName>style.visibility</p:attrName>
                                        </p:attrNameLst>
                                      </p:cBhvr>
                                      <p:to>
                                        <p:strVal val="visible"/>
                                      </p:to>
                                    </p:set>
                                    <p:anim calcmode="lin" valueType="num">
                                      <p:cBhvr>
                                        <p:cTn id="15" dur="1000" fill="hold"/>
                                        <p:tgtEl>
                                          <p:spTgt spid="120"/>
                                        </p:tgtEl>
                                        <p:attrNameLst>
                                          <p:attrName>ppt_w</p:attrName>
                                        </p:attrNameLst>
                                      </p:cBhvr>
                                      <p:tavLst>
                                        <p:tav tm="0">
                                          <p:val>
                                            <p:fltVal val="0"/>
                                          </p:val>
                                        </p:tav>
                                        <p:tav tm="100000">
                                          <p:val>
                                            <p:strVal val="#ppt_w"/>
                                          </p:val>
                                        </p:tav>
                                      </p:tavLst>
                                    </p:anim>
                                    <p:anim calcmode="lin" valueType="num">
                                      <p:cBhvr>
                                        <p:cTn id="16" dur="1000" fill="hold"/>
                                        <p:tgtEl>
                                          <p:spTgt spid="120"/>
                                        </p:tgtEl>
                                        <p:attrNameLst>
                                          <p:attrName>ppt_h</p:attrName>
                                        </p:attrNameLst>
                                      </p:cBhvr>
                                      <p:tavLst>
                                        <p:tav tm="0">
                                          <p:val>
                                            <p:fltVal val="0"/>
                                          </p:val>
                                        </p:tav>
                                        <p:tav tm="100000">
                                          <p:val>
                                            <p:strVal val="#ppt_h"/>
                                          </p:val>
                                        </p:tav>
                                      </p:tavLst>
                                    </p:anim>
                                    <p:anim calcmode="lin" valueType="num">
                                      <p:cBhvr>
                                        <p:cTn id="17" dur="1000" fill="hold"/>
                                        <p:tgtEl>
                                          <p:spTgt spid="120"/>
                                        </p:tgtEl>
                                        <p:attrNameLst>
                                          <p:attrName>style.rotation</p:attrName>
                                        </p:attrNameLst>
                                      </p:cBhvr>
                                      <p:tavLst>
                                        <p:tav tm="0">
                                          <p:val>
                                            <p:fltVal val="90"/>
                                          </p:val>
                                        </p:tav>
                                        <p:tav tm="100000">
                                          <p:val>
                                            <p:fltVal val="0"/>
                                          </p:val>
                                        </p:tav>
                                      </p:tavLst>
                                    </p:anim>
                                    <p:animEffect transition="in" filter="fade">
                                      <p:cBhvr>
                                        <p:cTn id="18" dur="1000"/>
                                        <p:tgtEl>
                                          <p:spTgt spid="120"/>
                                        </p:tgtEl>
                                      </p:cBhvr>
                                    </p:animEffect>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121"/>
                                        </p:tgtEl>
                                        <p:attrNameLst>
                                          <p:attrName>style.visibility</p:attrName>
                                        </p:attrNameLst>
                                      </p:cBhvr>
                                      <p:to>
                                        <p:strVal val="visible"/>
                                      </p:to>
                                    </p:set>
                                    <p:anim calcmode="lin" valueType="num">
                                      <p:cBhvr>
                                        <p:cTn id="21" dur="1000" fill="hold"/>
                                        <p:tgtEl>
                                          <p:spTgt spid="121"/>
                                        </p:tgtEl>
                                        <p:attrNameLst>
                                          <p:attrName>ppt_w</p:attrName>
                                        </p:attrNameLst>
                                      </p:cBhvr>
                                      <p:tavLst>
                                        <p:tav tm="0">
                                          <p:val>
                                            <p:fltVal val="0"/>
                                          </p:val>
                                        </p:tav>
                                        <p:tav tm="100000">
                                          <p:val>
                                            <p:strVal val="#ppt_w"/>
                                          </p:val>
                                        </p:tav>
                                      </p:tavLst>
                                    </p:anim>
                                    <p:anim calcmode="lin" valueType="num">
                                      <p:cBhvr>
                                        <p:cTn id="22" dur="1000" fill="hold"/>
                                        <p:tgtEl>
                                          <p:spTgt spid="121"/>
                                        </p:tgtEl>
                                        <p:attrNameLst>
                                          <p:attrName>ppt_h</p:attrName>
                                        </p:attrNameLst>
                                      </p:cBhvr>
                                      <p:tavLst>
                                        <p:tav tm="0">
                                          <p:val>
                                            <p:fltVal val="0"/>
                                          </p:val>
                                        </p:tav>
                                        <p:tav tm="100000">
                                          <p:val>
                                            <p:strVal val="#ppt_h"/>
                                          </p:val>
                                        </p:tav>
                                      </p:tavLst>
                                    </p:anim>
                                    <p:anim calcmode="lin" valueType="num">
                                      <p:cBhvr>
                                        <p:cTn id="23" dur="1000" fill="hold"/>
                                        <p:tgtEl>
                                          <p:spTgt spid="121"/>
                                        </p:tgtEl>
                                        <p:attrNameLst>
                                          <p:attrName>style.rotation</p:attrName>
                                        </p:attrNameLst>
                                      </p:cBhvr>
                                      <p:tavLst>
                                        <p:tav tm="0">
                                          <p:val>
                                            <p:fltVal val="90"/>
                                          </p:val>
                                        </p:tav>
                                        <p:tav tm="100000">
                                          <p:val>
                                            <p:fltVal val="0"/>
                                          </p:val>
                                        </p:tav>
                                      </p:tavLst>
                                    </p:anim>
                                    <p:animEffect transition="in" filter="fade">
                                      <p:cBhvr>
                                        <p:cTn id="24"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a:alphaModFix/>
          </a:blip>
          <a:srcRect/>
          <a:stretch>
            <a:fillRect/>
          </a:stretch>
        </a:blipFill>
        <a:effectLst/>
      </p:bgPr>
    </p:bg>
    <p:spTree>
      <p:nvGrpSpPr>
        <p:cNvPr id="1" name=""/>
        <p:cNvGrpSpPr/>
        <p:nvPr/>
      </p:nvGrpSpPr>
      <p:grpSpPr>
        <a:xfrm>
          <a:off x="0" y="0"/>
          <a:ext cx="0" cy="0"/>
          <a:chOff x="0" y="0"/>
          <a:chExt cx="0" cy="0"/>
        </a:xfrm>
      </p:grpSpPr>
      <p:sp>
        <p:nvSpPr>
          <p:cNvPr id="1048726" name="TextBox 1048725"/>
          <p:cNvSpPr txBox="1"/>
          <p:nvPr/>
        </p:nvSpPr>
        <p:spPr>
          <a:xfrm>
            <a:off x="914400" y="152400"/>
            <a:ext cx="8458200" cy="89154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5400" b="1">
                <a:solidFill>
                  <a:srgbClr val="7030A0"/>
                </a:solidFill>
                <a:latin typeface="Monotype Corsiva" pitchFamily="66" charset="0"/>
              </a:rPr>
              <a:t>Mt . KILIMANJARO</a:t>
            </a:r>
          </a:p>
        </p:txBody>
      </p:sp>
      <p:grpSp>
        <p:nvGrpSpPr>
          <p:cNvPr id="123" name="Group 122"/>
          <p:cNvGrpSpPr/>
          <p:nvPr/>
        </p:nvGrpSpPr>
        <p:grpSpPr>
          <a:xfrm>
            <a:off x="457200" y="1693862"/>
            <a:ext cx="4114800" cy="4546600"/>
            <a:chOff x="457200" y="1694474"/>
            <a:chExt cx="4114800" cy="4546723"/>
          </a:xfrm>
        </p:grpSpPr>
        <p:pic>
          <p:nvPicPr>
            <p:cNvPr id="2097186" name="Picture 2097185"/>
            <p:cNvPicPr>
              <a:picLocks/>
            </p:cNvPicPr>
            <p:nvPr/>
          </p:nvPicPr>
          <p:blipFill>
            <a:blip r:embed="rId3"/>
            <a:srcRect/>
            <a:stretch>
              <a:fillRect/>
            </a:stretch>
          </p:blipFill>
          <p:spPr>
            <a:xfrm>
              <a:off x="457200" y="1694474"/>
              <a:ext cx="4114800" cy="3700096"/>
            </a:xfrm>
            <a:prstGeom prst="rect">
              <a:avLst/>
            </a:prstGeom>
            <a:solidFill>
              <a:srgbClr val="FFFFFF"/>
            </a:solidFill>
            <a:ln>
              <a:noFill/>
            </a:ln>
          </p:spPr>
        </p:pic>
        <p:sp>
          <p:nvSpPr>
            <p:cNvPr id="1048727" name="TextBox 1048726"/>
            <p:cNvSpPr txBox="1"/>
            <p:nvPr/>
          </p:nvSpPr>
          <p:spPr>
            <a:xfrm>
              <a:off x="1676400" y="5410200"/>
              <a:ext cx="2286000" cy="830997"/>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4800" b="1">
                  <a:solidFill>
                    <a:srgbClr val="7030A0"/>
                  </a:solidFill>
                  <a:latin typeface="Monotype Corsiva" pitchFamily="66" charset="0"/>
                </a:rPr>
                <a:t>1995</a:t>
              </a:r>
            </a:p>
          </p:txBody>
        </p:sp>
      </p:grpSp>
      <p:grpSp>
        <p:nvGrpSpPr>
          <p:cNvPr id="124" name="Group 123"/>
          <p:cNvGrpSpPr/>
          <p:nvPr/>
        </p:nvGrpSpPr>
        <p:grpSpPr>
          <a:xfrm>
            <a:off x="4953000" y="1701800"/>
            <a:ext cx="4033837" cy="4464050"/>
            <a:chOff x="4951505" y="1694330"/>
            <a:chExt cx="4034118" cy="4464317"/>
          </a:xfrm>
        </p:grpSpPr>
        <p:pic>
          <p:nvPicPr>
            <p:cNvPr id="2097187" name="Picture 2097186"/>
            <p:cNvPicPr>
              <a:picLocks/>
            </p:cNvPicPr>
            <p:nvPr/>
          </p:nvPicPr>
          <p:blipFill>
            <a:blip r:embed="rId4"/>
            <a:srcRect/>
            <a:stretch>
              <a:fillRect/>
            </a:stretch>
          </p:blipFill>
          <p:spPr>
            <a:xfrm>
              <a:off x="4951505" y="1694330"/>
              <a:ext cx="4034118" cy="3697940"/>
            </a:xfrm>
            <a:prstGeom prst="rect">
              <a:avLst/>
            </a:prstGeom>
            <a:solidFill>
              <a:srgbClr val="FFFFFF"/>
            </a:solidFill>
            <a:ln>
              <a:noFill/>
            </a:ln>
          </p:spPr>
        </p:pic>
        <p:sp>
          <p:nvSpPr>
            <p:cNvPr id="1048728" name="TextBox 1048727"/>
            <p:cNvSpPr txBox="1"/>
            <p:nvPr/>
          </p:nvSpPr>
          <p:spPr>
            <a:xfrm>
              <a:off x="6096172" y="5334685"/>
              <a:ext cx="1676517" cy="82396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4800" b="1">
                  <a:solidFill>
                    <a:srgbClr val="7030A0"/>
                  </a:solidFill>
                  <a:latin typeface="Monotype Corsiva" pitchFamily="66" charset="0"/>
                </a:rPr>
                <a:t>20</a:t>
              </a:r>
              <a:r>
                <a:rPr lang="en-US" altLang="ml" sz="4800" b="1">
                  <a:solidFill>
                    <a:srgbClr val="7030A0"/>
                  </a:solidFill>
                  <a:latin typeface="Monotype Corsiva" pitchFamily="66" charset="0"/>
                </a:rPr>
                <a:t>15</a:t>
              </a:r>
              <a:endParaRPr lang="zh-CN" altLang="en-US"/>
            </a:p>
          </p:txBody>
        </p:sp>
      </p:gr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048726"/>
                                        </p:tgtEl>
                                        <p:attrNameLst>
                                          <p:attrName>style.visibility</p:attrName>
                                        </p:attrNameLst>
                                      </p:cBhvr>
                                      <p:to>
                                        <p:strVal val="visible"/>
                                      </p:to>
                                    </p:set>
                                    <p:anim by="(-#ppt_w*2)" calcmode="lin" valueType="num">
                                      <p:cBhvr rctx="PPT">
                                        <p:cTn id="7" dur="500" autoRev="1" fill="hold">
                                          <p:stCondLst>
                                            <p:cond delay="0"/>
                                          </p:stCondLst>
                                        </p:cTn>
                                        <p:tgtEl>
                                          <p:spTgt spid="1048726"/>
                                        </p:tgtEl>
                                        <p:attrNameLst>
                                          <p:attrName>ppt_w</p:attrName>
                                        </p:attrNameLst>
                                      </p:cBhvr>
                                    </p:anim>
                                    <p:anim by="(#ppt_w*0.50)" calcmode="lin" valueType="num">
                                      <p:cBhvr>
                                        <p:cTn id="8" dur="500" decel="50000" autoRev="1" fill="hold">
                                          <p:stCondLst>
                                            <p:cond delay="0"/>
                                          </p:stCondLst>
                                        </p:cTn>
                                        <p:tgtEl>
                                          <p:spTgt spid="1048726"/>
                                        </p:tgtEl>
                                        <p:attrNameLst>
                                          <p:attrName>ppt_x</p:attrName>
                                        </p:attrNameLst>
                                      </p:cBhvr>
                                    </p:anim>
                                    <p:anim from="(-#ppt_h/2)" to="(#ppt_y)" calcmode="lin" valueType="num">
                                      <p:cBhvr>
                                        <p:cTn id="9" dur="1000" fill="hold">
                                          <p:stCondLst>
                                            <p:cond delay="0"/>
                                          </p:stCondLst>
                                        </p:cTn>
                                        <p:tgtEl>
                                          <p:spTgt spid="1048726"/>
                                        </p:tgtEl>
                                        <p:attrNameLst>
                                          <p:attrName>ppt_y</p:attrName>
                                        </p:attrNameLst>
                                      </p:cBhvr>
                                    </p:anim>
                                    <p:animRot by="21600000">
                                      <p:cBhvr>
                                        <p:cTn id="10" dur="1000" fill="hold">
                                          <p:stCondLst>
                                            <p:cond delay="0"/>
                                          </p:stCondLst>
                                        </p:cTn>
                                        <p:tgtEl>
                                          <p:spTgt spid="10487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23"/>
                                        </p:tgtEl>
                                        <p:attrNameLst>
                                          <p:attrName>style.visibility</p:attrName>
                                        </p:attrNameLst>
                                      </p:cBhvr>
                                      <p:to>
                                        <p:strVal val="visible"/>
                                      </p:to>
                                    </p:set>
                                    <p:anim calcmode="lin" valueType="num">
                                      <p:cBhvr>
                                        <p:cTn id="15" dur="1000" fill="hold"/>
                                        <p:tgtEl>
                                          <p:spTgt spid="123"/>
                                        </p:tgtEl>
                                        <p:attrNameLst>
                                          <p:attrName>ppt_w</p:attrName>
                                        </p:attrNameLst>
                                      </p:cBhvr>
                                      <p:tavLst>
                                        <p:tav tm="0">
                                          <p:val>
                                            <p:fltVal val="0"/>
                                          </p:val>
                                        </p:tav>
                                        <p:tav tm="100000">
                                          <p:val>
                                            <p:strVal val="#ppt_w"/>
                                          </p:val>
                                        </p:tav>
                                      </p:tavLst>
                                    </p:anim>
                                    <p:anim calcmode="lin" valueType="num">
                                      <p:cBhvr>
                                        <p:cTn id="16" dur="1000" fill="hold"/>
                                        <p:tgtEl>
                                          <p:spTgt spid="123"/>
                                        </p:tgtEl>
                                        <p:attrNameLst>
                                          <p:attrName>ppt_h</p:attrName>
                                        </p:attrNameLst>
                                      </p:cBhvr>
                                      <p:tavLst>
                                        <p:tav tm="0">
                                          <p:val>
                                            <p:fltVal val="0"/>
                                          </p:val>
                                        </p:tav>
                                        <p:tav tm="100000">
                                          <p:val>
                                            <p:strVal val="#ppt_h"/>
                                          </p:val>
                                        </p:tav>
                                      </p:tavLst>
                                    </p:anim>
                                    <p:anim calcmode="lin" valueType="num">
                                      <p:cBhvr>
                                        <p:cTn id="17" dur="1000" fill="hold"/>
                                        <p:tgtEl>
                                          <p:spTgt spid="123"/>
                                        </p:tgtEl>
                                        <p:attrNameLst>
                                          <p:attrName>style.rotation</p:attrName>
                                        </p:attrNameLst>
                                      </p:cBhvr>
                                      <p:tavLst>
                                        <p:tav tm="0">
                                          <p:val>
                                            <p:fltVal val="90"/>
                                          </p:val>
                                        </p:tav>
                                        <p:tav tm="100000">
                                          <p:val>
                                            <p:fltVal val="0"/>
                                          </p:val>
                                        </p:tav>
                                      </p:tavLst>
                                    </p:anim>
                                    <p:animEffect transition="in" filter="fade">
                                      <p:cBhvr>
                                        <p:cTn id="18" dur="1000"/>
                                        <p:tgtEl>
                                          <p:spTgt spid="123"/>
                                        </p:tgtEl>
                                      </p:cBhvr>
                                    </p:animEffect>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124"/>
                                        </p:tgtEl>
                                        <p:attrNameLst>
                                          <p:attrName>style.visibility</p:attrName>
                                        </p:attrNameLst>
                                      </p:cBhvr>
                                      <p:to>
                                        <p:strVal val="visible"/>
                                      </p:to>
                                    </p:set>
                                    <p:anim calcmode="lin" valueType="num">
                                      <p:cBhvr>
                                        <p:cTn id="21" dur="1000" fill="hold"/>
                                        <p:tgtEl>
                                          <p:spTgt spid="124"/>
                                        </p:tgtEl>
                                        <p:attrNameLst>
                                          <p:attrName>ppt_w</p:attrName>
                                        </p:attrNameLst>
                                      </p:cBhvr>
                                      <p:tavLst>
                                        <p:tav tm="0">
                                          <p:val>
                                            <p:fltVal val="0"/>
                                          </p:val>
                                        </p:tav>
                                        <p:tav tm="100000">
                                          <p:val>
                                            <p:strVal val="#ppt_w"/>
                                          </p:val>
                                        </p:tav>
                                      </p:tavLst>
                                    </p:anim>
                                    <p:anim calcmode="lin" valueType="num">
                                      <p:cBhvr>
                                        <p:cTn id="22" dur="1000" fill="hold"/>
                                        <p:tgtEl>
                                          <p:spTgt spid="124"/>
                                        </p:tgtEl>
                                        <p:attrNameLst>
                                          <p:attrName>ppt_h</p:attrName>
                                        </p:attrNameLst>
                                      </p:cBhvr>
                                      <p:tavLst>
                                        <p:tav tm="0">
                                          <p:val>
                                            <p:fltVal val="0"/>
                                          </p:val>
                                        </p:tav>
                                        <p:tav tm="100000">
                                          <p:val>
                                            <p:strVal val="#ppt_h"/>
                                          </p:val>
                                        </p:tav>
                                      </p:tavLst>
                                    </p:anim>
                                    <p:anim calcmode="lin" valueType="num">
                                      <p:cBhvr>
                                        <p:cTn id="23" dur="1000" fill="hold"/>
                                        <p:tgtEl>
                                          <p:spTgt spid="124"/>
                                        </p:tgtEl>
                                        <p:attrNameLst>
                                          <p:attrName>style.rotation</p:attrName>
                                        </p:attrNameLst>
                                      </p:cBhvr>
                                      <p:tavLst>
                                        <p:tav tm="0">
                                          <p:val>
                                            <p:fltVal val="90"/>
                                          </p:val>
                                        </p:tav>
                                        <p:tav tm="100000">
                                          <p:val>
                                            <p:fltVal val="0"/>
                                          </p:val>
                                        </p:tav>
                                      </p:tavLst>
                                    </p:anim>
                                    <p:animEffect transition="in" filter="fade">
                                      <p:cBhvr>
                                        <p:cTn id="24"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00">
                <a:alpha val="100000"/>
              </a:srgbClr>
            </a:gs>
            <a:gs pos="100000">
              <a:srgbClr val="C00C33">
                <a:alpha val="100000"/>
              </a:srgbClr>
            </a:gs>
          </a:gsLst>
          <a:lin ang="2700000" scaled="1"/>
        </a:gradFill>
        <a:effectLst/>
      </p:bgPr>
    </p:bg>
    <p:spTree>
      <p:nvGrpSpPr>
        <p:cNvPr id="1" name=""/>
        <p:cNvGrpSpPr/>
        <p:nvPr/>
      </p:nvGrpSpPr>
      <p:grpSpPr>
        <a:xfrm>
          <a:off x="0" y="0"/>
          <a:ext cx="0" cy="0"/>
          <a:chOff x="0" y="0"/>
          <a:chExt cx="0" cy="0"/>
        </a:xfrm>
      </p:grpSpPr>
      <p:pic>
        <p:nvPicPr>
          <p:cNvPr id="2097188" name="Picture 2097187"/>
          <p:cNvPicPr>
            <a:picLocks/>
          </p:cNvPicPr>
          <p:nvPr/>
        </p:nvPicPr>
        <p:blipFill>
          <a:blip r:embed="rId2"/>
          <a:srcRect/>
          <a:stretch>
            <a:fillRect/>
          </a:stretch>
        </p:blipFill>
        <p:spPr>
          <a:xfrm>
            <a:off x="914400" y="1600200"/>
            <a:ext cx="7315200" cy="4572000"/>
          </a:xfrm>
          <a:prstGeom prst="rect">
            <a:avLst/>
          </a:prstGeom>
          <a:solidFill>
            <a:srgbClr val="FFFFFF"/>
          </a:solidFill>
          <a:ln>
            <a:noFill/>
          </a:ln>
        </p:spPr>
      </p:pic>
      <p:sp>
        <p:nvSpPr>
          <p:cNvPr id="1048729" name="TextBox 1048728"/>
          <p:cNvSpPr txBox="1"/>
          <p:nvPr/>
        </p:nvSpPr>
        <p:spPr>
          <a:xfrm>
            <a:off x="1600200" y="381000"/>
            <a:ext cx="7086600" cy="2352041"/>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6000" b="1">
                <a:solidFill>
                  <a:srgbClr val="000099"/>
                </a:solidFill>
                <a:latin typeface="Monotype Corsiva" pitchFamily="66" charset="0"/>
              </a:rPr>
              <a:t>ALPS   GLACIER</a:t>
            </a:r>
          </a:p>
          <a:p>
            <a:pPr lvl="0" eaLnBrk="1" latinLnBrk="1" hangingPunct="1"/>
            <a:endParaRPr lang="en-US" altLang="en-US" sz="6000" b="1">
              <a:solidFill>
                <a:srgbClr val="000099"/>
              </a:solidFill>
              <a:latin typeface="Monotype Corsiva" pitchFamily="66"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048729"/>
                                        </p:tgtEl>
                                        <p:attrNameLst>
                                          <p:attrName>style.visibility</p:attrName>
                                        </p:attrNameLst>
                                      </p:cBhvr>
                                      <p:to>
                                        <p:strVal val="visible"/>
                                      </p:to>
                                    </p:set>
                                    <p:anim by="(-#ppt_w*2)" calcmode="lin" valueType="num">
                                      <p:cBhvr rctx="PPT">
                                        <p:cTn id="7" dur="500" autoRev="1" fill="hold">
                                          <p:stCondLst>
                                            <p:cond delay="0"/>
                                          </p:stCondLst>
                                        </p:cTn>
                                        <p:tgtEl>
                                          <p:spTgt spid="1048729"/>
                                        </p:tgtEl>
                                        <p:attrNameLst>
                                          <p:attrName>ppt_w</p:attrName>
                                        </p:attrNameLst>
                                      </p:cBhvr>
                                    </p:anim>
                                    <p:anim by="(#ppt_w*0.50)" calcmode="lin" valueType="num">
                                      <p:cBhvr>
                                        <p:cTn id="8" dur="500" decel="50000" autoRev="1" fill="hold">
                                          <p:stCondLst>
                                            <p:cond delay="0"/>
                                          </p:stCondLst>
                                        </p:cTn>
                                        <p:tgtEl>
                                          <p:spTgt spid="1048729"/>
                                        </p:tgtEl>
                                        <p:attrNameLst>
                                          <p:attrName>ppt_x</p:attrName>
                                        </p:attrNameLst>
                                      </p:cBhvr>
                                    </p:anim>
                                    <p:anim from="(-#ppt_h/2)" to="(#ppt_y)" calcmode="lin" valueType="num">
                                      <p:cBhvr>
                                        <p:cTn id="9" dur="1000" fill="hold">
                                          <p:stCondLst>
                                            <p:cond delay="0"/>
                                          </p:stCondLst>
                                        </p:cTn>
                                        <p:tgtEl>
                                          <p:spTgt spid="1048729"/>
                                        </p:tgtEl>
                                        <p:attrNameLst>
                                          <p:attrName>ppt_y</p:attrName>
                                        </p:attrNameLst>
                                      </p:cBhvr>
                                    </p:anim>
                                    <p:animRot by="21600000">
                                      <p:cBhvr>
                                        <p:cTn id="10" dur="1000" fill="hold">
                                          <p:stCondLst>
                                            <p:cond delay="0"/>
                                          </p:stCondLst>
                                        </p:cTn>
                                        <p:tgtEl>
                                          <p:spTgt spid="104872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097188"/>
                                        </p:tgtEl>
                                        <p:attrNameLst>
                                          <p:attrName>style.visibility</p:attrName>
                                        </p:attrNameLst>
                                      </p:cBhvr>
                                      <p:to>
                                        <p:strVal val="visible"/>
                                      </p:to>
                                    </p:set>
                                    <p:anim calcmode="lin" valueType="num">
                                      <p:cBhvr>
                                        <p:cTn id="15" dur="1000" fill="hold"/>
                                        <p:tgtEl>
                                          <p:spTgt spid="2097188"/>
                                        </p:tgtEl>
                                        <p:attrNameLst>
                                          <p:attrName>ppt_w</p:attrName>
                                        </p:attrNameLst>
                                      </p:cBhvr>
                                      <p:tavLst>
                                        <p:tav tm="0">
                                          <p:val>
                                            <p:fltVal val="0"/>
                                          </p:val>
                                        </p:tav>
                                        <p:tav tm="100000">
                                          <p:val>
                                            <p:strVal val="#ppt_w"/>
                                          </p:val>
                                        </p:tav>
                                      </p:tavLst>
                                    </p:anim>
                                    <p:anim calcmode="lin" valueType="num">
                                      <p:cBhvr>
                                        <p:cTn id="16" dur="1000" fill="hold"/>
                                        <p:tgtEl>
                                          <p:spTgt spid="2097188"/>
                                        </p:tgtEl>
                                        <p:attrNameLst>
                                          <p:attrName>ppt_h</p:attrName>
                                        </p:attrNameLst>
                                      </p:cBhvr>
                                      <p:tavLst>
                                        <p:tav tm="0">
                                          <p:val>
                                            <p:fltVal val="0"/>
                                          </p:val>
                                        </p:tav>
                                        <p:tav tm="100000">
                                          <p:val>
                                            <p:strVal val="#ppt_h"/>
                                          </p:val>
                                        </p:tav>
                                      </p:tavLst>
                                    </p:anim>
                                    <p:anim calcmode="lin" valueType="num">
                                      <p:cBhvr>
                                        <p:cTn id="17" dur="1000" fill="hold"/>
                                        <p:tgtEl>
                                          <p:spTgt spid="2097188"/>
                                        </p:tgtEl>
                                        <p:attrNameLst>
                                          <p:attrName>style.rotation</p:attrName>
                                        </p:attrNameLst>
                                      </p:cBhvr>
                                      <p:tavLst>
                                        <p:tav tm="0">
                                          <p:val>
                                            <p:fltVal val="90"/>
                                          </p:val>
                                        </p:tav>
                                        <p:tav tm="100000">
                                          <p:val>
                                            <p:fltVal val="0"/>
                                          </p:val>
                                        </p:tav>
                                      </p:tavLst>
                                    </p:anim>
                                    <p:animEffect transition="in" filter="fade">
                                      <p:cBhvr>
                                        <p:cTn id="18" dur="1000"/>
                                        <p:tgtEl>
                                          <p:spTgt spid="2097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CEBF5">
                <a:alpha val="100000"/>
              </a:srgbClr>
            </a:gs>
            <a:gs pos="0">
              <a:srgbClr val="DCEBF5">
                <a:alpha val="100000"/>
              </a:srgbClr>
            </a:gs>
            <a:gs pos="8000">
              <a:srgbClr val="83A7C3">
                <a:alpha val="100000"/>
              </a:srgbClr>
            </a:gs>
            <a:gs pos="13000">
              <a:srgbClr val="768FB9">
                <a:alpha val="100000"/>
              </a:srgbClr>
            </a:gs>
            <a:gs pos="21001">
              <a:srgbClr val="83A7C3">
                <a:alpha val="100000"/>
              </a:srgbClr>
            </a:gs>
            <a:gs pos="52000">
              <a:srgbClr val="FFFFFF">
                <a:alpha val="100000"/>
              </a:srgbClr>
            </a:gs>
            <a:gs pos="56000">
              <a:srgbClr val="9C6563">
                <a:alpha val="100000"/>
              </a:srgbClr>
            </a:gs>
            <a:gs pos="58000">
              <a:srgbClr val="80302D">
                <a:alpha val="100000"/>
              </a:srgbClr>
            </a:gs>
            <a:gs pos="71001">
              <a:srgbClr val="C0524E">
                <a:alpha val="100000"/>
              </a:srgbClr>
            </a:gs>
            <a:gs pos="94000">
              <a:srgbClr val="EBDAD4">
                <a:alpha val="100000"/>
              </a:srgbClr>
            </a:gs>
            <a:gs pos="100000">
              <a:srgbClr val="55261C">
                <a:alpha val="100000"/>
              </a:srgbClr>
            </a:gs>
            <a:gs pos="100000">
              <a:srgbClr val="55261C">
                <a:alpha val="100000"/>
              </a:srgbClr>
            </a:gs>
          </a:gsLst>
          <a:lin ang="2700000" scaled="0"/>
        </a:gradFill>
        <a:effectLst/>
      </p:bgPr>
    </p:bg>
    <p:spTree>
      <p:nvGrpSpPr>
        <p:cNvPr id="1" name=""/>
        <p:cNvGrpSpPr/>
        <p:nvPr/>
      </p:nvGrpSpPr>
      <p:grpSpPr>
        <a:xfrm>
          <a:off x="0" y="0"/>
          <a:ext cx="0" cy="0"/>
          <a:chOff x="0" y="0"/>
          <a:chExt cx="0" cy="0"/>
        </a:xfrm>
      </p:grpSpPr>
      <p:sp>
        <p:nvSpPr>
          <p:cNvPr id="1048730" name="TextBox 1048729"/>
          <p:cNvSpPr txBox="1"/>
          <p:nvPr/>
        </p:nvSpPr>
        <p:spPr>
          <a:xfrm>
            <a:off x="1371600" y="304800"/>
            <a:ext cx="6858000" cy="100647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6000" b="1">
                <a:solidFill>
                  <a:srgbClr val="336600"/>
                </a:solidFill>
                <a:latin typeface="Monotype Corsiva" pitchFamily="66" charset="0"/>
              </a:rPr>
              <a:t>ARGENTINA  ICE</a:t>
            </a:r>
          </a:p>
        </p:txBody>
      </p:sp>
      <p:grpSp>
        <p:nvGrpSpPr>
          <p:cNvPr id="127" name="Group 126"/>
          <p:cNvGrpSpPr/>
          <p:nvPr/>
        </p:nvGrpSpPr>
        <p:grpSpPr>
          <a:xfrm>
            <a:off x="762000" y="1487487"/>
            <a:ext cx="7391400" cy="4690969"/>
            <a:chOff x="762000" y="1487269"/>
            <a:chExt cx="7391400" cy="4691185"/>
          </a:xfrm>
        </p:grpSpPr>
        <p:pic>
          <p:nvPicPr>
            <p:cNvPr id="2097189" name="Picture 2097188"/>
            <p:cNvPicPr>
              <a:picLocks/>
            </p:cNvPicPr>
            <p:nvPr/>
          </p:nvPicPr>
          <p:blipFill>
            <a:blip r:embed="rId2"/>
            <a:srcRect/>
            <a:stretch>
              <a:fillRect/>
            </a:stretch>
          </p:blipFill>
          <p:spPr>
            <a:xfrm>
              <a:off x="762000" y="1487269"/>
              <a:ext cx="7391400" cy="4691185"/>
            </a:xfrm>
            <a:prstGeom prst="rect">
              <a:avLst/>
            </a:prstGeom>
            <a:solidFill>
              <a:srgbClr val="FFFFFF"/>
            </a:solidFill>
            <a:ln>
              <a:noFill/>
            </a:ln>
          </p:spPr>
        </p:pic>
        <p:sp>
          <p:nvSpPr>
            <p:cNvPr id="1048731" name="TextBox 1048730"/>
            <p:cNvSpPr txBox="1"/>
            <p:nvPr/>
          </p:nvSpPr>
          <p:spPr>
            <a:xfrm>
              <a:off x="762000" y="1487269"/>
              <a:ext cx="1752600" cy="646331"/>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3600" b="1">
                  <a:solidFill>
                    <a:schemeClr val="lt2"/>
                  </a:solidFill>
                  <a:latin typeface="Monotype Corsiva" pitchFamily="66" charset="0"/>
                </a:rPr>
                <a:t>2O</a:t>
              </a:r>
              <a:r>
                <a:rPr lang="en-US" altLang="ml" sz="3600" b="1">
                  <a:solidFill>
                    <a:schemeClr val="lt2"/>
                  </a:solidFill>
                  <a:latin typeface="Monotype Corsiva" pitchFamily="66" charset="0"/>
                </a:rPr>
                <a:t>04</a:t>
              </a:r>
              <a:endParaRPr lang="zh-CN" altLang="en-US"/>
            </a:p>
          </p:txBody>
        </p:sp>
        <p:sp>
          <p:nvSpPr>
            <p:cNvPr id="1048732" name="TextBox 1048731"/>
            <p:cNvSpPr txBox="1"/>
            <p:nvPr/>
          </p:nvSpPr>
          <p:spPr>
            <a:xfrm>
              <a:off x="762000" y="3886092"/>
              <a:ext cx="1524000" cy="701707"/>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4000" b="1">
                  <a:latin typeface="Monotype Corsiva" pitchFamily="66" charset="0"/>
                </a:rPr>
                <a:t>20</a:t>
              </a:r>
              <a:r>
                <a:rPr lang="en-US" altLang="ml" sz="4000" b="1">
                  <a:latin typeface="Monotype Corsiva" pitchFamily="66" charset="0"/>
                </a:rPr>
                <a:t>12</a:t>
              </a:r>
              <a:endParaRPr lang="zh-CN" altLang="en-US"/>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048730"/>
                                        </p:tgtEl>
                                        <p:attrNameLst>
                                          <p:attrName>style.visibility</p:attrName>
                                        </p:attrNameLst>
                                      </p:cBhvr>
                                      <p:to>
                                        <p:strVal val="visible"/>
                                      </p:to>
                                    </p:set>
                                    <p:anim by="(-#ppt_w*2)" calcmode="lin" valueType="num">
                                      <p:cBhvr rctx="PPT">
                                        <p:cTn id="7" dur="500" autoRev="1" fill="hold">
                                          <p:stCondLst>
                                            <p:cond delay="0"/>
                                          </p:stCondLst>
                                        </p:cTn>
                                        <p:tgtEl>
                                          <p:spTgt spid="1048730"/>
                                        </p:tgtEl>
                                        <p:attrNameLst>
                                          <p:attrName>ppt_w</p:attrName>
                                        </p:attrNameLst>
                                      </p:cBhvr>
                                    </p:anim>
                                    <p:anim by="(#ppt_w*0.50)" calcmode="lin" valueType="num">
                                      <p:cBhvr>
                                        <p:cTn id="8" dur="500" decel="50000" autoRev="1" fill="hold">
                                          <p:stCondLst>
                                            <p:cond delay="0"/>
                                          </p:stCondLst>
                                        </p:cTn>
                                        <p:tgtEl>
                                          <p:spTgt spid="1048730"/>
                                        </p:tgtEl>
                                        <p:attrNameLst>
                                          <p:attrName>ppt_x</p:attrName>
                                        </p:attrNameLst>
                                      </p:cBhvr>
                                    </p:anim>
                                    <p:anim from="(-#ppt_h/2)" to="(#ppt_y)" calcmode="lin" valueType="num">
                                      <p:cBhvr>
                                        <p:cTn id="9" dur="1000" fill="hold">
                                          <p:stCondLst>
                                            <p:cond delay="0"/>
                                          </p:stCondLst>
                                        </p:cTn>
                                        <p:tgtEl>
                                          <p:spTgt spid="1048730"/>
                                        </p:tgtEl>
                                        <p:attrNameLst>
                                          <p:attrName>ppt_y</p:attrName>
                                        </p:attrNameLst>
                                      </p:cBhvr>
                                    </p:anim>
                                    <p:animRot by="21600000">
                                      <p:cBhvr>
                                        <p:cTn id="10" dur="1000" fill="hold">
                                          <p:stCondLst>
                                            <p:cond delay="0"/>
                                          </p:stCondLst>
                                        </p:cTn>
                                        <p:tgtEl>
                                          <p:spTgt spid="104873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27"/>
                                        </p:tgtEl>
                                        <p:attrNameLst>
                                          <p:attrName>style.visibility</p:attrName>
                                        </p:attrNameLst>
                                      </p:cBhvr>
                                      <p:to>
                                        <p:strVal val="visible"/>
                                      </p:to>
                                    </p:set>
                                    <p:anim calcmode="lin" valueType="num">
                                      <p:cBhvr>
                                        <p:cTn id="15" dur="1000" fill="hold"/>
                                        <p:tgtEl>
                                          <p:spTgt spid="127"/>
                                        </p:tgtEl>
                                        <p:attrNameLst>
                                          <p:attrName>ppt_w</p:attrName>
                                        </p:attrNameLst>
                                      </p:cBhvr>
                                      <p:tavLst>
                                        <p:tav tm="0">
                                          <p:val>
                                            <p:fltVal val="0"/>
                                          </p:val>
                                        </p:tav>
                                        <p:tav tm="100000">
                                          <p:val>
                                            <p:strVal val="#ppt_w"/>
                                          </p:val>
                                        </p:tav>
                                      </p:tavLst>
                                    </p:anim>
                                    <p:anim calcmode="lin" valueType="num">
                                      <p:cBhvr>
                                        <p:cTn id="16" dur="1000" fill="hold"/>
                                        <p:tgtEl>
                                          <p:spTgt spid="127"/>
                                        </p:tgtEl>
                                        <p:attrNameLst>
                                          <p:attrName>ppt_h</p:attrName>
                                        </p:attrNameLst>
                                      </p:cBhvr>
                                      <p:tavLst>
                                        <p:tav tm="0">
                                          <p:val>
                                            <p:fltVal val="0"/>
                                          </p:val>
                                        </p:tav>
                                        <p:tav tm="100000">
                                          <p:val>
                                            <p:strVal val="#ppt_h"/>
                                          </p:val>
                                        </p:tav>
                                      </p:tavLst>
                                    </p:anim>
                                    <p:anim calcmode="lin" valueType="num">
                                      <p:cBhvr>
                                        <p:cTn id="17" dur="1000" fill="hold"/>
                                        <p:tgtEl>
                                          <p:spTgt spid="127"/>
                                        </p:tgtEl>
                                        <p:attrNameLst>
                                          <p:attrName>style.rotation</p:attrName>
                                        </p:attrNameLst>
                                      </p:cBhvr>
                                      <p:tavLst>
                                        <p:tav tm="0">
                                          <p:val>
                                            <p:fltVal val="90"/>
                                          </p:val>
                                        </p:tav>
                                        <p:tav tm="100000">
                                          <p:val>
                                            <p:fltVal val="0"/>
                                          </p:val>
                                        </p:tav>
                                      </p:tavLst>
                                    </p:anim>
                                    <p:animEffect transition="in" filter="fade">
                                      <p:cBhvr>
                                        <p:cTn id="18"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A3610">
                <a:alpha val="100000"/>
              </a:srgbClr>
            </a:gs>
            <a:gs pos="100000">
              <a:srgbClr val="F8B049">
                <a:alpha val="100000"/>
              </a:srgbClr>
            </a:gs>
          </a:gsLst>
          <a:lin ang="5400000" scaled="1"/>
        </a:gradFill>
        <a:effectLst/>
      </p:bgPr>
    </p:bg>
    <p:spTree>
      <p:nvGrpSpPr>
        <p:cNvPr id="1" name=""/>
        <p:cNvGrpSpPr/>
        <p:nvPr/>
      </p:nvGrpSpPr>
      <p:grpSpPr>
        <a:xfrm>
          <a:off x="0" y="0"/>
          <a:ext cx="0" cy="0"/>
          <a:chOff x="0" y="0"/>
          <a:chExt cx="0" cy="0"/>
        </a:xfrm>
      </p:grpSpPr>
      <p:sp>
        <p:nvSpPr>
          <p:cNvPr id="1048733" name="Title 1048732"/>
          <p:cNvSpPr>
            <a:spLocks noGrp="1"/>
          </p:cNvSpPr>
          <p:nvPr>
            <p:ph type="title"/>
          </p:nvPr>
        </p:nvSpPr>
        <p:spPr>
          <a:xfrm>
            <a:off x="533400" y="457200"/>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charset="0"/>
                <a:sym typeface="Arial" charset="0"/>
              </a:defRPr>
            </a:lvl1pPr>
          </a:lstStyle>
          <a:p>
            <a:pPr lvl="0" eaLnBrk="1" latinLnBrk="1" hangingPunct="1"/>
            <a:r>
              <a:rPr lang="en-US" altLang="en-US" sz="4000">
                <a:solidFill>
                  <a:srgbClr val="5998C9"/>
                </a:solidFill>
                <a:latin typeface="Arial Black" pitchFamily="34" charset="0"/>
              </a:rPr>
              <a:t>What’s being done now to reduce our emissions?</a:t>
            </a:r>
          </a:p>
        </p:txBody>
      </p:sp>
      <p:grpSp>
        <p:nvGrpSpPr>
          <p:cNvPr id="129" name="Group 128"/>
          <p:cNvGrpSpPr/>
          <p:nvPr/>
        </p:nvGrpSpPr>
        <p:grpSpPr>
          <a:xfrm>
            <a:off x="2895600" y="2319337"/>
            <a:ext cx="2743200" cy="4535906"/>
            <a:chOff x="2895600" y="2319338"/>
            <a:chExt cx="2743200" cy="4535906"/>
          </a:xfrm>
        </p:grpSpPr>
        <p:grpSp>
          <p:nvGrpSpPr>
            <p:cNvPr id="130" name="Group 129"/>
            <p:cNvGrpSpPr/>
            <p:nvPr/>
          </p:nvGrpSpPr>
          <p:grpSpPr>
            <a:xfrm>
              <a:off x="2895600" y="2319338"/>
              <a:ext cx="2743200" cy="4535906"/>
              <a:chOff x="3600" y="2678"/>
              <a:chExt cx="1010" cy="1646"/>
            </a:xfrm>
          </p:grpSpPr>
          <p:pic>
            <p:nvPicPr>
              <p:cNvPr id="2097190" name="Picture 2097189" descr="smud"/>
              <p:cNvPicPr>
                <a:picLocks/>
              </p:cNvPicPr>
              <p:nvPr/>
            </p:nvPicPr>
            <p:blipFill>
              <a:blip r:embed="rId3">
                <a:lum bright="8000" contrast="8000"/>
              </a:blip>
              <a:srcRect/>
              <a:stretch>
                <a:fillRect/>
              </a:stretch>
            </p:blipFill>
            <p:spPr>
              <a:xfrm>
                <a:off x="3600" y="2678"/>
                <a:ext cx="1010" cy="1488"/>
              </a:xfrm>
              <a:prstGeom prst="rect">
                <a:avLst/>
              </a:prstGeom>
              <a:noFill/>
              <a:ln>
                <a:noFill/>
              </a:ln>
            </p:spPr>
          </p:pic>
          <p:sp>
            <p:nvSpPr>
              <p:cNvPr id="1048734" name="TextBox 1048733"/>
              <p:cNvSpPr txBox="1"/>
              <p:nvPr/>
            </p:nvSpPr>
            <p:spPr>
              <a:xfrm>
                <a:off x="3995" y="4162"/>
                <a:ext cx="96" cy="162"/>
              </a:xfrm>
              <a:prstGeom prst="rect">
                <a:avLst/>
              </a:prstGeom>
              <a:noFill/>
              <a:ln>
                <a:noFill/>
              </a:ln>
            </p:spPr>
            <p:txBody>
              <a:bodyPr vert="horz" wrap="none" lIns="91440" tIns="45720" rIns="91440" bIns="45720" anchor="ctr">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algn="ctr"/>
                <a:endParaRPr lang="en-US" altLang="en-US" sz="2400">
                  <a:latin typeface="Times New Roman" pitchFamily="18" charset="0"/>
                </a:endParaRPr>
              </a:p>
            </p:txBody>
          </p:sp>
        </p:grpSp>
        <p:sp>
          <p:nvSpPr>
            <p:cNvPr id="1048735" name="Rectangle 1048734"/>
            <p:cNvSpPr/>
            <p:nvPr/>
          </p:nvSpPr>
          <p:spPr>
            <a:xfrm>
              <a:off x="3259138" y="6343174"/>
              <a:ext cx="2087880" cy="510540"/>
            </a:xfrm>
            <a:prstGeom prst="rect">
              <a:avLst/>
            </a:prstGeom>
            <a:noFill/>
            <a:ln>
              <a:noFill/>
            </a:ln>
          </p:spPr>
          <p:txBody>
            <a:bodyPr vert="horz" wrap="none" lIns="91440" tIns="45720" rIns="91440" bIns="45720" anchor="ctr">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algn="ctr" eaLnBrk="1" latinLnBrk="1" hangingPunct="1">
                <a:spcBef>
                  <a:spcPct val="0"/>
                </a:spcBef>
              </a:pPr>
              <a:r>
                <a:rPr lang="en-US" altLang="en-US" sz="2800"/>
                <a:t>Solar Power</a:t>
              </a:r>
              <a:r>
                <a:rPr lang="en-US" altLang="en-US" sz="2800">
                  <a:solidFill>
                    <a:schemeClr val="lt1"/>
                  </a:solidFill>
                </a:rPr>
                <a:t> </a:t>
              </a:r>
            </a:p>
          </p:txBody>
        </p:sp>
      </p:grpSp>
      <p:grpSp>
        <p:nvGrpSpPr>
          <p:cNvPr id="131" name="Group 130"/>
          <p:cNvGrpSpPr/>
          <p:nvPr/>
        </p:nvGrpSpPr>
        <p:grpSpPr>
          <a:xfrm>
            <a:off x="76200" y="2286000"/>
            <a:ext cx="2667000" cy="4567714"/>
            <a:chOff x="76200" y="2286000"/>
            <a:chExt cx="2667000" cy="4567714"/>
          </a:xfrm>
        </p:grpSpPr>
        <p:pic>
          <p:nvPicPr>
            <p:cNvPr id="2097191" name="Picture 2097190" descr="wind-farm siw"/>
            <p:cNvPicPr>
              <a:picLocks/>
            </p:cNvPicPr>
            <p:nvPr/>
          </p:nvPicPr>
          <p:blipFill>
            <a:blip r:embed="rId4"/>
            <a:srcRect l="40973" t="2400" r="1801" b="2400"/>
            <a:stretch>
              <a:fillRect/>
            </a:stretch>
          </p:blipFill>
          <p:spPr>
            <a:xfrm>
              <a:off x="76200" y="2286000"/>
              <a:ext cx="2667000" cy="4114800"/>
            </a:xfrm>
            <a:prstGeom prst="rect">
              <a:avLst/>
            </a:prstGeom>
            <a:noFill/>
            <a:ln>
              <a:noFill/>
            </a:ln>
          </p:spPr>
        </p:pic>
        <p:sp>
          <p:nvSpPr>
            <p:cNvPr id="1048736" name="Rectangle 1048735"/>
            <p:cNvSpPr/>
            <p:nvPr/>
          </p:nvSpPr>
          <p:spPr>
            <a:xfrm>
              <a:off x="439738" y="6343174"/>
              <a:ext cx="2075180" cy="510540"/>
            </a:xfrm>
            <a:prstGeom prst="rect">
              <a:avLst/>
            </a:prstGeom>
            <a:noFill/>
            <a:ln>
              <a:noFill/>
            </a:ln>
          </p:spPr>
          <p:txBody>
            <a:bodyPr vert="horz" wrap="none" lIns="91440" tIns="45720" rIns="91440" bIns="45720" anchor="ctr">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algn="ctr" eaLnBrk="1" latinLnBrk="1" hangingPunct="1">
                <a:spcBef>
                  <a:spcPct val="0"/>
                </a:spcBef>
              </a:pPr>
              <a:r>
                <a:rPr lang="en-US" altLang="en-US" sz="2800"/>
                <a:t>Wind Power</a:t>
              </a:r>
            </a:p>
          </p:txBody>
        </p:sp>
      </p:grpSp>
      <p:grpSp>
        <p:nvGrpSpPr>
          <p:cNvPr id="132" name="Group 131"/>
          <p:cNvGrpSpPr/>
          <p:nvPr/>
        </p:nvGrpSpPr>
        <p:grpSpPr>
          <a:xfrm>
            <a:off x="5910262" y="2286000"/>
            <a:ext cx="3233737" cy="4567714"/>
            <a:chOff x="5834063" y="2286000"/>
            <a:chExt cx="3233737" cy="4567714"/>
          </a:xfrm>
        </p:grpSpPr>
        <p:pic>
          <p:nvPicPr>
            <p:cNvPr id="2097192" name="Picture 2097191" descr="Toyota Prius manufacturing"/>
            <p:cNvPicPr>
              <a:picLocks/>
            </p:cNvPicPr>
            <p:nvPr/>
          </p:nvPicPr>
          <p:blipFill>
            <a:blip r:embed="rId5"/>
            <a:srcRect l="32185" t="7623" r="13333"/>
            <a:stretch>
              <a:fillRect/>
            </a:stretch>
          </p:blipFill>
          <p:spPr>
            <a:xfrm>
              <a:off x="5834063" y="2286000"/>
              <a:ext cx="3233737" cy="4114800"/>
            </a:xfrm>
            <a:prstGeom prst="rect">
              <a:avLst/>
            </a:prstGeom>
            <a:noFill/>
            <a:ln>
              <a:noFill/>
            </a:ln>
          </p:spPr>
        </p:pic>
        <p:sp>
          <p:nvSpPr>
            <p:cNvPr id="1048737" name="Rectangle 1048736"/>
            <p:cNvSpPr/>
            <p:nvPr/>
          </p:nvSpPr>
          <p:spPr>
            <a:xfrm>
              <a:off x="6145213" y="6343174"/>
              <a:ext cx="2494280" cy="510540"/>
            </a:xfrm>
            <a:prstGeom prst="rect">
              <a:avLst/>
            </a:prstGeom>
            <a:noFill/>
            <a:ln>
              <a:noFill/>
            </a:ln>
          </p:spPr>
          <p:txBody>
            <a:bodyPr vert="horz" wrap="none" lIns="91440" tIns="45720" rIns="91440" bIns="45720" anchor="ctr">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algn="ctr" eaLnBrk="1" latinLnBrk="1" hangingPunct="1">
                <a:spcBef>
                  <a:spcPct val="0"/>
                </a:spcBef>
              </a:pPr>
              <a:r>
                <a:rPr lang="en-US" altLang="en-US" sz="2800"/>
                <a:t>Fuel-Efficiency</a:t>
              </a:r>
              <a:r>
                <a:rPr lang="en-US" altLang="en-US" sz="2800">
                  <a:solidFill>
                    <a:schemeClr val="lt1"/>
                  </a:solidFill>
                </a:rPr>
                <a:t> </a:t>
              </a: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48733"/>
                                        </p:tgtEl>
                                        <p:attrNameLst>
                                          <p:attrName>style.visibility</p:attrName>
                                        </p:attrNameLst>
                                      </p:cBhvr>
                                      <p:to>
                                        <p:strVal val="visible"/>
                                      </p:to>
                                    </p:set>
                                    <p:animEffect transition="in" filter="fade">
                                      <p:cBhvr>
                                        <p:cTn id="7" dur="768" decel="100000"/>
                                        <p:tgtEl>
                                          <p:spTgt spid="1048733"/>
                                        </p:tgtEl>
                                      </p:cBhvr>
                                    </p:animEffect>
                                    <p:animScale>
                                      <p:cBhvr>
                                        <p:cTn id="8" dur="768" decel="100000"/>
                                        <p:tgtEl>
                                          <p:spTgt spid="1048733"/>
                                        </p:tgtEl>
                                      </p:cBhvr>
                                      <p:from x="10000" y="10000"/>
                                      <p:to x="200000" y="450000"/>
                                    </p:animScale>
                                    <p:animScale>
                                      <p:cBhvr>
                                        <p:cTn id="9" dur="1230" accel="100000" fill="hold">
                                          <p:stCondLst>
                                            <p:cond delay="768"/>
                                          </p:stCondLst>
                                        </p:cTn>
                                        <p:tgtEl>
                                          <p:spTgt spid="1048733"/>
                                        </p:tgtEl>
                                      </p:cBhvr>
                                      <p:from x="200000" y="450000"/>
                                      <p:to x="100000" y="100000"/>
                                    </p:animScale>
                                    <p:set>
                                      <p:cBhvr>
                                        <p:cTn id="10" dur="768" fill="hold"/>
                                        <p:tgtEl>
                                          <p:spTgt spid="1048733"/>
                                        </p:tgtEl>
                                        <p:attrNameLst>
                                          <p:attrName>ppt_x</p:attrName>
                                        </p:attrNameLst>
                                      </p:cBhvr>
                                      <p:to>
                                        <p:strVal val="(0.5)"/>
                                      </p:to>
                                    </p:set>
                                    <p:anim from="(0.5)" to="(#ppt_x)" calcmode="lin" valueType="num">
                                      <p:cBhvr>
                                        <p:cTn id="11" dur="1230" accel="100000" fill="hold">
                                          <p:stCondLst>
                                            <p:cond delay="768"/>
                                          </p:stCondLst>
                                        </p:cTn>
                                        <p:tgtEl>
                                          <p:spTgt spid="1048733"/>
                                        </p:tgtEl>
                                        <p:attrNameLst>
                                          <p:attrName>ppt_x</p:attrName>
                                        </p:attrNameLst>
                                      </p:cBhvr>
                                    </p:anim>
                                    <p:set>
                                      <p:cBhvr>
                                        <p:cTn id="12" dur="768" fill="hold"/>
                                        <p:tgtEl>
                                          <p:spTgt spid="1048733"/>
                                        </p:tgtEl>
                                        <p:attrNameLst>
                                          <p:attrName>ppt_y</p:attrName>
                                        </p:attrNameLst>
                                      </p:cBhvr>
                                      <p:to>
                                        <p:strVal val="(#ppt_y+0.4)"/>
                                      </p:to>
                                    </p:set>
                                    <p:anim from="(#ppt_y+0.4)" to="(#ppt_y)" calcmode="lin" valueType="num">
                                      <p:cBhvr>
                                        <p:cTn id="13" dur="1230" accel="100000" fill="hold">
                                          <p:stCondLst>
                                            <p:cond delay="768"/>
                                          </p:stCondLst>
                                        </p:cTn>
                                        <p:tgtEl>
                                          <p:spTgt spid="104873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fade">
                                      <p:cBhvr>
                                        <p:cTn id="18" dur="2000"/>
                                        <p:tgtEl>
                                          <p:spTgt spid="1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9"/>
                                        </p:tgtEl>
                                        <p:attrNameLst>
                                          <p:attrName>style.visibility</p:attrName>
                                        </p:attrNameLst>
                                      </p:cBhvr>
                                      <p:to>
                                        <p:strVal val="visible"/>
                                      </p:to>
                                    </p:set>
                                    <p:animEffect transition="in" filter="fade">
                                      <p:cBhvr>
                                        <p:cTn id="23" dur="2000"/>
                                        <p:tgtEl>
                                          <p:spTgt spid="1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fade">
                                      <p:cBhvr>
                                        <p:cTn id="28" dur="2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3" name="Picture 2097192" descr="j0427809"/>
          <p:cNvPicPr>
            <a:picLocks/>
          </p:cNvPicPr>
          <p:nvPr/>
        </p:nvPicPr>
        <p:blipFill>
          <a:blip r:embed="rId3"/>
          <a:srcRect/>
          <a:stretch>
            <a:fillRect/>
          </a:stretch>
        </p:blipFill>
        <p:spPr>
          <a:xfrm>
            <a:off x="0" y="0"/>
            <a:ext cx="9144000" cy="6891337"/>
          </a:xfrm>
          <a:prstGeom prst="rect">
            <a:avLst/>
          </a:prstGeom>
          <a:noFill/>
          <a:ln>
            <a:noFill/>
          </a:ln>
        </p:spPr>
      </p:pic>
      <p:sp>
        <p:nvSpPr>
          <p:cNvPr id="1048741" name="Title 1048740"/>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charset="0"/>
                <a:sym typeface="Arial" charset="0"/>
              </a:defRPr>
            </a:lvl1pPr>
          </a:lstStyle>
          <a:p>
            <a:pPr lvl="0" eaLnBrk="1" latinLnBrk="1" hangingPunct="1"/>
            <a:r>
              <a:rPr lang="en-US" altLang="en-US">
                <a:solidFill>
                  <a:schemeClr val="dk1"/>
                </a:solidFill>
                <a:effectLst>
                  <a:outerShdw blurRad="38100" dist="38100" dir="2700000" algn="tl">
                    <a:srgbClr val="C0C0C0"/>
                  </a:outerShdw>
                </a:effectLst>
                <a:latin typeface="Arial Black" pitchFamily="34" charset="0"/>
              </a:rPr>
              <a:t>What can we do to solve the problem?</a:t>
            </a:r>
          </a:p>
        </p:txBody>
      </p:sp>
      <p:sp>
        <p:nvSpPr>
          <p:cNvPr id="1048742" name="Rectangle 1048741"/>
          <p:cNvSpPr/>
          <p:nvPr/>
        </p:nvSpPr>
        <p:spPr>
          <a:xfrm>
            <a:off x="228600" y="1600200"/>
            <a:ext cx="7086600" cy="3200400"/>
          </a:xfrm>
          <a:prstGeom prst="rect">
            <a:avLst/>
          </a:prstGeom>
          <a:solidFill>
            <a:srgbClr val="008000">
              <a:alpha val="74901"/>
            </a:srgbClr>
          </a:solidFill>
          <a:ln>
            <a:noFill/>
          </a:ln>
        </p:spPr>
        <p:txBody>
          <a:bodyPr vert="horz" lIns="91440" tIns="45720" rIns="91440" bIns="45720" anchor="ctr">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endParaRPr lang="en-US" altLang="en-US">
              <a:latin typeface="Monotype Corsiva" pitchFamily="66" charset="0"/>
            </a:endParaRPr>
          </a:p>
        </p:txBody>
      </p:sp>
      <p:sp>
        <p:nvSpPr>
          <p:cNvPr id="1048743" name="Text Placeholder 1048742"/>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charset="0"/>
                <a:sym typeface="Arial"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charset="0"/>
                <a:sym typeface="Arial"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5pPr>
          </a:lstStyle>
          <a:p>
            <a:pPr lvl="0" eaLnBrk="1" latinLnBrk="1" hangingPunct="1"/>
            <a:r>
              <a:rPr lang="en-US" altLang="en-US" b="1">
                <a:solidFill>
                  <a:srgbClr val="FFFF00"/>
                </a:solidFill>
              </a:rPr>
              <a:t>1. Reduce fossil fuel consumption</a:t>
            </a:r>
          </a:p>
          <a:p>
            <a:pPr lvl="0" eaLnBrk="1" latinLnBrk="1" hangingPunct="1"/>
            <a:r>
              <a:rPr lang="en-US" altLang="en-US" b="1">
                <a:solidFill>
                  <a:srgbClr val="FFFF00"/>
                </a:solidFill>
              </a:rPr>
              <a:t>2. Avoid burning of plastic   </a:t>
            </a:r>
          </a:p>
          <a:p>
            <a:pPr lvl="0" eaLnBrk="1" latinLnBrk="1" hangingPunct="1"/>
            <a:r>
              <a:rPr lang="en-US" altLang="en-US" b="1">
                <a:solidFill>
                  <a:srgbClr val="FFFF00"/>
                </a:solidFill>
              </a:rPr>
              <a:t>3. Energy conservation </a:t>
            </a:r>
          </a:p>
          <a:p>
            <a:pPr lvl="0" eaLnBrk="1" latinLnBrk="1" hangingPunct="1"/>
            <a:r>
              <a:rPr lang="en-US" altLang="en-US" b="1">
                <a:solidFill>
                  <a:srgbClr val="FFFF00"/>
                </a:solidFill>
              </a:rPr>
              <a:t>4. Afforestation </a:t>
            </a:r>
          </a:p>
          <a:p>
            <a:pPr lvl="0" eaLnBrk="1" latinLnBrk="1" hangingPunct="1"/>
            <a:r>
              <a:rPr lang="en-US" altLang="en-US" b="1">
                <a:solidFill>
                  <a:srgbClr val="FFFF00"/>
                </a:solidFill>
              </a:rPr>
              <a:t>5. Control population growth</a:t>
            </a:r>
          </a:p>
          <a:p>
            <a:pPr lvl="0" eaLnBrk="1" latinLnBrk="1" hangingPunct="1"/>
            <a:endParaRPr lang="en-US" alt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48741"/>
                                        </p:tgtEl>
                                        <p:attrNameLst>
                                          <p:attrName>style.visibility</p:attrName>
                                        </p:attrNameLst>
                                      </p:cBhvr>
                                      <p:to>
                                        <p:strVal val="visible"/>
                                      </p:to>
                                    </p:set>
                                    <p:animEffect transition="in" filter="fade">
                                      <p:cBhvr>
                                        <p:cTn id="7" dur="768" decel="100000"/>
                                        <p:tgtEl>
                                          <p:spTgt spid="1048741"/>
                                        </p:tgtEl>
                                      </p:cBhvr>
                                    </p:animEffect>
                                    <p:animScale>
                                      <p:cBhvr>
                                        <p:cTn id="8" dur="768" decel="100000"/>
                                        <p:tgtEl>
                                          <p:spTgt spid="1048741"/>
                                        </p:tgtEl>
                                      </p:cBhvr>
                                      <p:from x="10000" y="10000"/>
                                      <p:to x="200000" y="450000"/>
                                    </p:animScale>
                                    <p:animScale>
                                      <p:cBhvr>
                                        <p:cTn id="9" dur="1230" accel="100000" fill="hold">
                                          <p:stCondLst>
                                            <p:cond delay="768"/>
                                          </p:stCondLst>
                                        </p:cTn>
                                        <p:tgtEl>
                                          <p:spTgt spid="1048741"/>
                                        </p:tgtEl>
                                      </p:cBhvr>
                                      <p:from x="200000" y="450000"/>
                                      <p:to x="100000" y="100000"/>
                                    </p:animScale>
                                    <p:set>
                                      <p:cBhvr>
                                        <p:cTn id="10" dur="768" fill="hold"/>
                                        <p:tgtEl>
                                          <p:spTgt spid="1048741"/>
                                        </p:tgtEl>
                                        <p:attrNameLst>
                                          <p:attrName>ppt_x</p:attrName>
                                        </p:attrNameLst>
                                      </p:cBhvr>
                                      <p:to>
                                        <p:strVal val="(0.5)"/>
                                      </p:to>
                                    </p:set>
                                    <p:anim from="(0.5)" to="(#ppt_x)" calcmode="lin" valueType="num">
                                      <p:cBhvr>
                                        <p:cTn id="11" dur="1230" accel="100000" fill="hold">
                                          <p:stCondLst>
                                            <p:cond delay="768"/>
                                          </p:stCondLst>
                                        </p:cTn>
                                        <p:tgtEl>
                                          <p:spTgt spid="1048741"/>
                                        </p:tgtEl>
                                        <p:attrNameLst>
                                          <p:attrName>ppt_x</p:attrName>
                                        </p:attrNameLst>
                                      </p:cBhvr>
                                    </p:anim>
                                    <p:set>
                                      <p:cBhvr>
                                        <p:cTn id="12" dur="768" fill="hold"/>
                                        <p:tgtEl>
                                          <p:spTgt spid="1048741"/>
                                        </p:tgtEl>
                                        <p:attrNameLst>
                                          <p:attrName>ppt_y</p:attrName>
                                        </p:attrNameLst>
                                      </p:cBhvr>
                                      <p:to>
                                        <p:strVal val="(#ppt_y+0.4)"/>
                                      </p:to>
                                    </p:set>
                                    <p:anim from="(#ppt_y+0.4)" to="(#ppt_y)" calcmode="lin" valueType="num">
                                      <p:cBhvr>
                                        <p:cTn id="13" dur="1230" accel="100000" fill="hold">
                                          <p:stCondLst>
                                            <p:cond delay="768"/>
                                          </p:stCondLst>
                                        </p:cTn>
                                        <p:tgtEl>
                                          <p:spTgt spid="104874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1048742"/>
                                        </p:tgtEl>
                                        <p:attrNameLst>
                                          <p:attrName>style.visibility</p:attrName>
                                        </p:attrNameLst>
                                      </p:cBhvr>
                                      <p:to>
                                        <p:strVal val="visible"/>
                                      </p:to>
                                    </p:set>
                                    <p:animEffect transition="in" filter="plus(in)">
                                      <p:cBhvr>
                                        <p:cTn id="18" dur="2000"/>
                                        <p:tgtEl>
                                          <p:spTgt spid="1048742"/>
                                        </p:tgtEl>
                                      </p:cBhvr>
                                    </p:animEffect>
                                  </p:childTnLst>
                                </p:cTn>
                              </p:par>
                            </p:childTnLst>
                          </p:cTn>
                        </p:par>
                        <p:par>
                          <p:cTn id="19" fill="hold">
                            <p:stCondLst>
                              <p:cond delay="2000"/>
                            </p:stCondLst>
                            <p:childTnLst>
                              <p:par>
                                <p:cTn id="20" presetID="53" presetClass="entr" presetSubtype="0" fill="hold" grpId="0" nodeType="afterEffect">
                                  <p:stCondLst>
                                    <p:cond delay="0"/>
                                  </p:stCondLst>
                                  <p:childTnLst>
                                    <p:set>
                                      <p:cBhvr>
                                        <p:cTn id="21" dur="1" fill="hold">
                                          <p:stCondLst>
                                            <p:cond delay="0"/>
                                          </p:stCondLst>
                                        </p:cTn>
                                        <p:tgtEl>
                                          <p:spTgt spid="1048743">
                                            <p:txEl>
                                              <p:pRg st="0" end="0"/>
                                            </p:txEl>
                                          </p:spTgt>
                                        </p:tgtEl>
                                        <p:attrNameLst>
                                          <p:attrName>style.visibility</p:attrName>
                                        </p:attrNameLst>
                                      </p:cBhvr>
                                      <p:to>
                                        <p:strVal val="visible"/>
                                      </p:to>
                                    </p:set>
                                    <p:anim calcmode="lin" valueType="num">
                                      <p:cBhvr>
                                        <p:cTn id="22" dur="500" fill="hold"/>
                                        <p:tgtEl>
                                          <p:spTgt spid="104874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04874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04874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048743">
                                            <p:txEl>
                                              <p:pRg st="1" end="1"/>
                                            </p:txEl>
                                          </p:spTgt>
                                        </p:tgtEl>
                                        <p:attrNameLst>
                                          <p:attrName>style.visibility</p:attrName>
                                        </p:attrNameLst>
                                      </p:cBhvr>
                                      <p:to>
                                        <p:strVal val="visible"/>
                                      </p:to>
                                    </p:set>
                                    <p:anim calcmode="lin" valueType="num">
                                      <p:cBhvr>
                                        <p:cTn id="29" dur="500" fill="hold"/>
                                        <p:tgtEl>
                                          <p:spTgt spid="1048743">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1048743">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104874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048743">
                                            <p:txEl>
                                              <p:pRg st="2" end="2"/>
                                            </p:txEl>
                                          </p:spTgt>
                                        </p:tgtEl>
                                        <p:attrNameLst>
                                          <p:attrName>style.visibility</p:attrName>
                                        </p:attrNameLst>
                                      </p:cBhvr>
                                      <p:to>
                                        <p:strVal val="visible"/>
                                      </p:to>
                                    </p:set>
                                    <p:anim calcmode="lin" valueType="num">
                                      <p:cBhvr>
                                        <p:cTn id="36" dur="500" fill="hold"/>
                                        <p:tgtEl>
                                          <p:spTgt spid="1048743">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1048743">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104874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048743">
                                            <p:txEl>
                                              <p:pRg st="3" end="3"/>
                                            </p:txEl>
                                          </p:spTgt>
                                        </p:tgtEl>
                                        <p:attrNameLst>
                                          <p:attrName>style.visibility</p:attrName>
                                        </p:attrNameLst>
                                      </p:cBhvr>
                                      <p:to>
                                        <p:strVal val="visible"/>
                                      </p:to>
                                    </p:set>
                                    <p:anim calcmode="lin" valueType="num">
                                      <p:cBhvr>
                                        <p:cTn id="43" dur="500" fill="hold"/>
                                        <p:tgtEl>
                                          <p:spTgt spid="1048743">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1048743">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104874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048743">
                                            <p:txEl>
                                              <p:pRg st="4" end="4"/>
                                            </p:txEl>
                                          </p:spTgt>
                                        </p:tgtEl>
                                        <p:attrNameLst>
                                          <p:attrName>style.visibility</p:attrName>
                                        </p:attrNameLst>
                                      </p:cBhvr>
                                      <p:to>
                                        <p:strVal val="visible"/>
                                      </p:to>
                                    </p:set>
                                    <p:anim calcmode="lin" valueType="num">
                                      <p:cBhvr>
                                        <p:cTn id="50" dur="500" fill="hold"/>
                                        <p:tgtEl>
                                          <p:spTgt spid="1048743">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1048743">
                                            <p:txEl>
                                              <p:pRg st="4" end="4"/>
                                            </p:txEl>
                                          </p:spTgt>
                                        </p:tgtEl>
                                        <p:attrNameLst>
                                          <p:attrName>ppt_h</p:attrName>
                                        </p:attrNameLst>
                                      </p:cBhvr>
                                      <p:tavLst>
                                        <p:tav tm="0">
                                          <p:val>
                                            <p:fltVal val="0"/>
                                          </p:val>
                                        </p:tav>
                                        <p:tav tm="100000">
                                          <p:val>
                                            <p:strVal val="#ppt_h"/>
                                          </p:val>
                                        </p:tav>
                                      </p:tavLst>
                                    </p:anim>
                                    <p:animEffect transition="in" filter="fade">
                                      <p:cBhvr>
                                        <p:cTn id="52" dur="500"/>
                                        <p:tgtEl>
                                          <p:spTgt spid="10487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1" grpId="0"/>
      <p:bldP spid="1048742" grpId="0" animBg="1"/>
      <p:bldP spid="10487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9" name="Title 1048788"/>
          <p:cNvSpPr>
            <a:spLocks noGrp="1"/>
          </p:cNvSpPr>
          <p:nvPr>
            <p:ph type="title" idx="4294967295"/>
          </p:nvPr>
        </p:nvSpPr>
        <p:spPr>
          <a:xfrm>
            <a:off x="457200" y="277812"/>
            <a:ext cx="8229600" cy="1139825"/>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charset="0"/>
                <a:sym typeface="Arial" charset="0"/>
              </a:defRPr>
            </a:lvl1pPr>
          </a:lstStyle>
          <a:p>
            <a:pPr lvl="0" eaLnBrk="1" latinLnBrk="1" hangingPunct="1"/>
            <a:r>
              <a:rPr lang="en-US" altLang="en-US">
                <a:solidFill>
                  <a:srgbClr val="800000"/>
                </a:solidFill>
                <a:effectLst>
                  <a:outerShdw blurRad="38100" dist="38100" dir="2700000" algn="tl">
                    <a:srgbClr val="C0C0C0"/>
                  </a:outerShdw>
                </a:effectLst>
              </a:rPr>
              <a:t>Comprehension Questions</a:t>
            </a:r>
          </a:p>
        </p:txBody>
      </p:sp>
      <p:sp>
        <p:nvSpPr>
          <p:cNvPr id="1048790" name="Text Placeholder 1048789"/>
          <p:cNvSpPr>
            <a:spLocks noGrp="1"/>
          </p:cNvSpPr>
          <p:nvPr>
            <p:ph type="body" idx="4294967295"/>
          </p:nvPr>
        </p:nvSpPr>
        <p:spPr>
          <a:xfrm>
            <a:off x="457200" y="1600200"/>
            <a:ext cx="8229600" cy="453072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Clr>
                <a:schemeClr val="hlink"/>
              </a:buClr>
              <a:buSzPct val="60000"/>
              <a:buFont typeface="Wingdings" pitchFamily="2" charset="2"/>
              <a:buChar char="n"/>
              <a:defRPr sz="3200" b="0" i="0" u="none" baseline="0">
                <a:solidFill>
                  <a:schemeClr val="dk1"/>
                </a:solidFill>
                <a:latin typeface="Verdana" pitchFamily="34" charset="0"/>
                <a:sym typeface="Arial" charset="0"/>
              </a:defRPr>
            </a:lvl1pPr>
            <a:lvl2pPr marL="742950" indent="-285750" algn="l" rtl="0" fontAlgn="base" latinLnBrk="1">
              <a:lnSpc>
                <a:spcPct val="100000"/>
              </a:lnSpc>
              <a:spcBef>
                <a:spcPct val="20000"/>
              </a:spcBef>
              <a:spcAft>
                <a:spcPct val="0"/>
              </a:spcAft>
              <a:buClr>
                <a:schemeClr val="dk1"/>
              </a:buClr>
              <a:buSzPct val="100000"/>
              <a:buFontTx/>
              <a:buChar char="•"/>
              <a:defRPr sz="2800" b="0" i="0" u="none" baseline="0">
                <a:solidFill>
                  <a:schemeClr val="dk1"/>
                </a:solidFill>
                <a:latin typeface="Verdana" pitchFamily="34" charset="0"/>
                <a:sym typeface="Arial" charset="0"/>
              </a:defRPr>
            </a:lvl2pPr>
            <a:lvl3pPr marL="1143000" indent="-228600" algn="l" rtl="0" fontAlgn="base" latinLnBrk="1">
              <a:lnSpc>
                <a:spcPct val="100000"/>
              </a:lnSpc>
              <a:spcBef>
                <a:spcPct val="20000"/>
              </a:spcBef>
              <a:spcAft>
                <a:spcPct val="0"/>
              </a:spcAft>
              <a:buClr>
                <a:schemeClr val="accent2"/>
              </a:buClr>
              <a:buSzPct val="60000"/>
              <a:buFont typeface="Wingdings" pitchFamily="2" charset="2"/>
              <a:buChar char="n"/>
              <a:defRPr sz="2400" b="0" i="0" u="none" baseline="0">
                <a:solidFill>
                  <a:schemeClr val="dk1"/>
                </a:solidFill>
                <a:latin typeface="Verdana" pitchFamily="34" charset="0"/>
                <a:sym typeface="Arial" charset="0"/>
              </a:defRPr>
            </a:lvl3pPr>
            <a:lvl4pPr marL="1600200" indent="-228600" algn="l" rtl="0" fontAlgn="base" latinLnBrk="1">
              <a:lnSpc>
                <a:spcPct val="100000"/>
              </a:lnSpc>
              <a:spcBef>
                <a:spcPct val="20000"/>
              </a:spcBef>
              <a:spcAft>
                <a:spcPct val="0"/>
              </a:spcAft>
              <a:buClr>
                <a:schemeClr val="lt2"/>
              </a:buClr>
              <a:buSzPct val="100000"/>
              <a:buFontTx/>
              <a:buChar char="•"/>
              <a:defRPr sz="2000" b="0" i="0" u="none" baseline="0">
                <a:solidFill>
                  <a:schemeClr val="dk1"/>
                </a:solidFill>
                <a:latin typeface="Verdana" pitchFamily="34" charset="0"/>
                <a:sym typeface="Arial" charset="0"/>
              </a:defRPr>
            </a:lvl4pPr>
            <a:lvl5pPr marL="2057400" indent="-228600" algn="l" rtl="0" fontAlgn="base" latinLnBrk="1">
              <a:lnSpc>
                <a:spcPct val="100000"/>
              </a:lnSpc>
              <a:spcBef>
                <a:spcPct val="20000"/>
              </a:spcBef>
              <a:spcAft>
                <a:spcPct val="0"/>
              </a:spcAft>
              <a:buClr>
                <a:schemeClr val="folHlink"/>
              </a:buClr>
              <a:buSzPct val="60000"/>
              <a:buFont typeface="Wingdings" pitchFamily="2" charset="2"/>
              <a:buChar char="n"/>
              <a:defRPr sz="2000" b="0" i="0" u="none" baseline="0">
                <a:solidFill>
                  <a:schemeClr val="dk1"/>
                </a:solidFill>
                <a:latin typeface="Verdana" pitchFamily="34" charset="0"/>
                <a:sym typeface="Arial" charset="0"/>
              </a:defRPr>
            </a:lvl5pPr>
          </a:lstStyle>
          <a:p>
            <a:pPr lvl="0" eaLnBrk="1" latinLnBrk="1" hangingPunct="1"/>
            <a:r>
              <a:rPr lang="en-US" altLang="en-US" sz="2800">
                <a:solidFill>
                  <a:srgbClr val="800000"/>
                </a:solidFill>
                <a:effectLst>
                  <a:outerShdw blurRad="38100" dist="38100" dir="2700000" algn="tl">
                    <a:srgbClr val="C0C0C0"/>
                  </a:outerShdw>
                </a:effectLst>
              </a:rPr>
              <a:t>What is Global Warming ?</a:t>
            </a:r>
          </a:p>
          <a:p>
            <a:pPr lvl="0" eaLnBrk="1" latinLnBrk="1" hangingPunct="1">
              <a:buNone/>
            </a:pPr>
            <a:endParaRPr lang="en-US" altLang="en-US" sz="2800">
              <a:solidFill>
                <a:srgbClr val="800000"/>
              </a:solidFill>
              <a:effectLst>
                <a:outerShdw blurRad="38100" dist="38100" dir="2700000" algn="tl">
                  <a:srgbClr val="C0C0C0"/>
                </a:outerShdw>
              </a:effectLst>
            </a:endParaRPr>
          </a:p>
          <a:p>
            <a:pPr lvl="0" eaLnBrk="1" latinLnBrk="1" hangingPunct="1"/>
            <a:r>
              <a:rPr lang="en-US" altLang="en-US" sz="2800">
                <a:solidFill>
                  <a:srgbClr val="800000"/>
                </a:solidFill>
                <a:effectLst>
                  <a:outerShdw blurRad="38100" dist="38100" dir="2700000" algn="tl">
                    <a:srgbClr val="C0C0C0"/>
                  </a:outerShdw>
                </a:effectLst>
              </a:rPr>
              <a:t>What are the causes of Global Warming ?</a:t>
            </a:r>
          </a:p>
          <a:p>
            <a:pPr lvl="0" eaLnBrk="1" latinLnBrk="1" hangingPunct="1"/>
            <a:endParaRPr lang="en-US" altLang="en-US" sz="2800">
              <a:solidFill>
                <a:srgbClr val="800000"/>
              </a:solidFill>
              <a:effectLst>
                <a:outerShdw blurRad="38100" dist="38100" dir="2700000" algn="tl">
                  <a:srgbClr val="C0C0C0"/>
                </a:outerShdw>
              </a:effectLst>
            </a:endParaRPr>
          </a:p>
          <a:p>
            <a:pPr lvl="0" eaLnBrk="1" latinLnBrk="1" hangingPunct="1"/>
            <a:r>
              <a:rPr lang="en-US" altLang="en-US" sz="2800">
                <a:solidFill>
                  <a:srgbClr val="800000"/>
                </a:solidFill>
                <a:effectLst>
                  <a:outerShdw blurRad="38100" dist="38100" dir="2700000" algn="tl">
                    <a:srgbClr val="C0C0C0"/>
                  </a:outerShdw>
                </a:effectLst>
              </a:rPr>
              <a:t>What are the effects of Global Warming ?</a:t>
            </a:r>
          </a:p>
          <a:p>
            <a:pPr lvl="0" eaLnBrk="1" latinLnBrk="1" hangingPunct="1">
              <a:buNone/>
            </a:pPr>
            <a:endParaRPr lang="en-US" altLang="en-US" sz="2800">
              <a:solidFill>
                <a:srgbClr val="800000"/>
              </a:solidFill>
              <a:effectLst>
                <a:outerShdw blurRad="38100" dist="38100" dir="2700000" algn="tl">
                  <a:srgbClr val="C0C0C0"/>
                </a:outerShdw>
              </a:effectLst>
            </a:endParaRPr>
          </a:p>
          <a:p>
            <a:pPr lvl="0" eaLnBrk="1" latinLnBrk="1" hangingPunct="1"/>
            <a:r>
              <a:rPr lang="en-US" altLang="en-US" sz="2800">
                <a:solidFill>
                  <a:srgbClr val="800000"/>
                </a:solidFill>
                <a:effectLst>
                  <a:outerShdw blurRad="38100" dist="38100" dir="2700000" algn="tl">
                    <a:srgbClr val="C0C0C0"/>
                  </a:outerShdw>
                </a:effectLst>
              </a:rPr>
              <a:t>How can we overcome this threat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48789"/>
                                        </p:tgtEl>
                                        <p:attrNameLst>
                                          <p:attrName>style.visibility</p:attrName>
                                        </p:attrNameLst>
                                      </p:cBhvr>
                                      <p:to>
                                        <p:strVal val="visible"/>
                                      </p:to>
                                    </p:set>
                                    <p:animEffect transition="in" filter="fade">
                                      <p:cBhvr>
                                        <p:cTn id="7" dur="768" decel="100000"/>
                                        <p:tgtEl>
                                          <p:spTgt spid="1048789"/>
                                        </p:tgtEl>
                                      </p:cBhvr>
                                    </p:animEffect>
                                    <p:animScale>
                                      <p:cBhvr>
                                        <p:cTn id="8" dur="768" decel="100000"/>
                                        <p:tgtEl>
                                          <p:spTgt spid="1048789"/>
                                        </p:tgtEl>
                                      </p:cBhvr>
                                      <p:from x="10000" y="10000"/>
                                      <p:to x="200000" y="450000"/>
                                    </p:animScale>
                                    <p:animScale>
                                      <p:cBhvr>
                                        <p:cTn id="9" dur="1230" accel="100000" fill="hold">
                                          <p:stCondLst>
                                            <p:cond delay="768"/>
                                          </p:stCondLst>
                                        </p:cTn>
                                        <p:tgtEl>
                                          <p:spTgt spid="1048789"/>
                                        </p:tgtEl>
                                      </p:cBhvr>
                                      <p:from x="200000" y="450000"/>
                                      <p:to x="100000" y="100000"/>
                                    </p:animScale>
                                    <p:set>
                                      <p:cBhvr>
                                        <p:cTn id="10" dur="768" fill="hold"/>
                                        <p:tgtEl>
                                          <p:spTgt spid="1048789"/>
                                        </p:tgtEl>
                                        <p:attrNameLst>
                                          <p:attrName>ppt_x</p:attrName>
                                        </p:attrNameLst>
                                      </p:cBhvr>
                                      <p:to>
                                        <p:strVal val="(0.5)"/>
                                      </p:to>
                                    </p:set>
                                    <p:anim from="(0.5)" to="(#ppt_x)" calcmode="lin" valueType="num">
                                      <p:cBhvr>
                                        <p:cTn id="11" dur="1230" accel="100000" fill="hold">
                                          <p:stCondLst>
                                            <p:cond delay="768"/>
                                          </p:stCondLst>
                                        </p:cTn>
                                        <p:tgtEl>
                                          <p:spTgt spid="1048789"/>
                                        </p:tgtEl>
                                        <p:attrNameLst>
                                          <p:attrName>ppt_x</p:attrName>
                                        </p:attrNameLst>
                                      </p:cBhvr>
                                    </p:anim>
                                    <p:set>
                                      <p:cBhvr>
                                        <p:cTn id="12" dur="768" fill="hold"/>
                                        <p:tgtEl>
                                          <p:spTgt spid="1048789"/>
                                        </p:tgtEl>
                                        <p:attrNameLst>
                                          <p:attrName>ppt_y</p:attrName>
                                        </p:attrNameLst>
                                      </p:cBhvr>
                                      <p:to>
                                        <p:strVal val="(#ppt_y+0.4)"/>
                                      </p:to>
                                    </p:set>
                                    <p:anim from="(#ppt_y+0.4)" to="(#ppt_y)" calcmode="lin" valueType="num">
                                      <p:cBhvr>
                                        <p:cTn id="13" dur="1230" accel="100000" fill="hold">
                                          <p:stCondLst>
                                            <p:cond delay="768"/>
                                          </p:stCondLst>
                                        </p:cTn>
                                        <p:tgtEl>
                                          <p:spTgt spid="104878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48790">
                                            <p:txEl>
                                              <p:pRg st="0" end="0"/>
                                            </p:txEl>
                                          </p:spTgt>
                                        </p:tgtEl>
                                        <p:attrNameLst>
                                          <p:attrName>style.visibility</p:attrName>
                                        </p:attrNameLst>
                                      </p:cBhvr>
                                      <p:to>
                                        <p:strVal val="visible"/>
                                      </p:to>
                                    </p:set>
                                    <p:anim calcmode="lin" valueType="num">
                                      <p:cBhvr>
                                        <p:cTn id="18" dur="500" fill="hold"/>
                                        <p:tgtEl>
                                          <p:spTgt spid="104879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4879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4879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048790">
                                            <p:txEl>
                                              <p:pRg st="2" end="2"/>
                                            </p:txEl>
                                          </p:spTgt>
                                        </p:tgtEl>
                                        <p:attrNameLst>
                                          <p:attrName>style.visibility</p:attrName>
                                        </p:attrNameLst>
                                      </p:cBhvr>
                                      <p:to>
                                        <p:strVal val="visible"/>
                                      </p:to>
                                    </p:set>
                                    <p:anim calcmode="lin" valueType="num">
                                      <p:cBhvr>
                                        <p:cTn id="25" dur="500" fill="hold"/>
                                        <p:tgtEl>
                                          <p:spTgt spid="104879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48790">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04879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048790">
                                            <p:txEl>
                                              <p:pRg st="4" end="4"/>
                                            </p:txEl>
                                          </p:spTgt>
                                        </p:tgtEl>
                                        <p:attrNameLst>
                                          <p:attrName>style.visibility</p:attrName>
                                        </p:attrNameLst>
                                      </p:cBhvr>
                                      <p:to>
                                        <p:strVal val="visible"/>
                                      </p:to>
                                    </p:set>
                                    <p:anim calcmode="lin" valueType="num">
                                      <p:cBhvr>
                                        <p:cTn id="32" dur="500" fill="hold"/>
                                        <p:tgtEl>
                                          <p:spTgt spid="1048790">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1048790">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1048790">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048790">
                                            <p:txEl>
                                              <p:pRg st="6" end="6"/>
                                            </p:txEl>
                                          </p:spTgt>
                                        </p:tgtEl>
                                        <p:attrNameLst>
                                          <p:attrName>style.visibility</p:attrName>
                                        </p:attrNameLst>
                                      </p:cBhvr>
                                      <p:to>
                                        <p:strVal val="visible"/>
                                      </p:to>
                                    </p:set>
                                    <p:anim calcmode="lin" valueType="num">
                                      <p:cBhvr>
                                        <p:cTn id="39" dur="500" fill="hold"/>
                                        <p:tgtEl>
                                          <p:spTgt spid="1048790">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1048790">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10487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9" grpId="0"/>
      <p:bldP spid="104879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097151" descr="Downstream_from_95Bridge CO River - USGS Dec 2003"/>
          <p:cNvPicPr>
            <a:picLocks/>
          </p:cNvPicPr>
          <p:nvPr/>
        </p:nvPicPr>
        <p:blipFill>
          <a:blip r:embed="rId2"/>
          <a:srcRect/>
          <a:stretch>
            <a:fillRect/>
          </a:stretch>
        </p:blipFill>
        <p:spPr>
          <a:xfrm>
            <a:off x="4762499" y="1515744"/>
            <a:ext cx="4038600" cy="3035299"/>
          </a:xfrm>
          <a:prstGeom prst="rect">
            <a:avLst/>
          </a:prstGeom>
          <a:noFill/>
          <a:ln>
            <a:noFill/>
          </a:ln>
        </p:spPr>
      </p:pic>
      <p:grpSp>
        <p:nvGrpSpPr>
          <p:cNvPr id="34" name="Group 33"/>
          <p:cNvGrpSpPr/>
          <p:nvPr/>
        </p:nvGrpSpPr>
        <p:grpSpPr>
          <a:xfrm>
            <a:off x="457200" y="1530350"/>
            <a:ext cx="4114800" cy="3019424"/>
            <a:chOff x="288" y="2474"/>
            <a:chExt cx="2592" cy="1902"/>
          </a:xfrm>
        </p:grpSpPr>
        <p:pic>
          <p:nvPicPr>
            <p:cNvPr id="2097153" name="Picture 2097152" descr="Downstream_from_95Bridge CO River - USGS Jun 2002"/>
            <p:cNvPicPr>
              <a:picLocks/>
            </p:cNvPicPr>
            <p:nvPr/>
          </p:nvPicPr>
          <p:blipFill>
            <a:blip r:embed="rId3"/>
            <a:srcRect/>
            <a:stretch>
              <a:fillRect/>
            </a:stretch>
          </p:blipFill>
          <p:spPr>
            <a:xfrm>
              <a:off x="288" y="2474"/>
              <a:ext cx="2592" cy="1902"/>
            </a:xfrm>
            <a:prstGeom prst="rect">
              <a:avLst/>
            </a:prstGeom>
            <a:noFill/>
            <a:ln>
              <a:noFill/>
            </a:ln>
          </p:spPr>
        </p:pic>
      </p:grpSp>
      <p:sp>
        <p:nvSpPr>
          <p:cNvPr id="1048586" name="Rectangle 1048585"/>
          <p:cNvSpPr/>
          <p:nvPr/>
        </p:nvSpPr>
        <p:spPr>
          <a:xfrm>
            <a:off x="457200" y="990600"/>
            <a:ext cx="8229600" cy="393700"/>
          </a:xfrm>
          <a:prstGeom prst="rect">
            <a:avLst/>
          </a:prstGeom>
          <a:noFill/>
          <a:ln>
            <a:noFill/>
          </a:ln>
        </p:spPr>
        <p:txBody>
          <a:bodyPr vert="horz" lIns="91440" tIns="45720" rIns="26766" bIns="45720" anchor="t"/>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marL="342900" lvl="0" indent="-342900" eaLnBrk="1" latinLnBrk="1" hangingPunct="1">
              <a:spcBef>
                <a:spcPct val="20000"/>
              </a:spcBef>
            </a:pPr>
            <a:r>
              <a:rPr lang="en-US" altLang="en-US" sz="3200">
                <a:solidFill>
                  <a:srgbClr val="5998C9"/>
                </a:solidFill>
              </a:rPr>
              <a:t>Arizona</a:t>
            </a:r>
          </a:p>
        </p:txBody>
      </p:sp>
      <p:sp>
        <p:nvSpPr>
          <p:cNvPr id="1048587" name="TextBox 1048586"/>
          <p:cNvSpPr txBox="1"/>
          <p:nvPr/>
        </p:nvSpPr>
        <p:spPr>
          <a:xfrm>
            <a:off x="5486400" y="5181600"/>
            <a:ext cx="3124200" cy="891539"/>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a:r>
              <a:rPr lang="en-US" altLang="en-IN" sz="1800" b="1" i="1">
                <a:solidFill>
                  <a:srgbClr val="1616EA"/>
                </a:solidFill>
                <a:effectLst>
                  <a:outerShdw blurRad="38100" dist="38100" dir="2700000" algn="tl">
                    <a:srgbClr val="C0C0C0"/>
                  </a:outerShdw>
                </a:effectLst>
                <a:latin typeface="Algerian" pitchFamily="82" charset="0"/>
              </a:rPr>
              <a:t>Assistant Professor Department of English     NSS College, Pandalam </a:t>
            </a:r>
            <a:endParaRPr lang="zh-CN" altLang="en-US"/>
          </a:p>
        </p:txBody>
      </p:sp>
      <p:sp>
        <p:nvSpPr>
          <p:cNvPr id="1048588" name="TextBox 1048587"/>
          <p:cNvSpPr txBox="1"/>
          <p:nvPr/>
        </p:nvSpPr>
        <p:spPr>
          <a:xfrm>
            <a:off x="1066800" y="304800"/>
            <a:ext cx="7391400" cy="70167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a:r>
              <a:rPr lang="en-US" altLang="en-US" sz="4000" b="1">
                <a:solidFill>
                  <a:srgbClr val="FF3300"/>
                </a:solidFill>
                <a:latin typeface="Lucida Calligraphy" pitchFamily="66" charset="0"/>
              </a:rPr>
              <a:t>GLOBAL  WARMING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withEffect">
                                  <p:stCondLst>
                                    <p:cond delay="0"/>
                                  </p:stCondLst>
                                  <p:iterate type="lt">
                                    <p:tmPct val="10000"/>
                                  </p:iterate>
                                  <p:childTnLst>
                                    <p:set>
                                      <p:cBhvr>
                                        <p:cTn id="6" dur="1" fill="hold">
                                          <p:stCondLst>
                                            <p:cond delay="0"/>
                                          </p:stCondLst>
                                        </p:cTn>
                                        <p:tgtEl>
                                          <p:spTgt spid="1048588"/>
                                        </p:tgtEl>
                                        <p:attrNameLst>
                                          <p:attrName>style.visibility</p:attrName>
                                        </p:attrNameLst>
                                      </p:cBhvr>
                                      <p:to>
                                        <p:strVal val="visible"/>
                                      </p:to>
                                    </p:set>
                                    <p:anim calcmode="lin" valueType="num">
                                      <p:cBhvr>
                                        <p:cTn id="7" dur="500" fill="hold"/>
                                        <p:tgtEl>
                                          <p:spTgt spid="104858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48588"/>
                                        </p:tgtEl>
                                        <p:attrNameLst>
                                          <p:attrName>ppt_y</p:attrName>
                                        </p:attrNameLst>
                                      </p:cBhvr>
                                      <p:tavLst>
                                        <p:tav tm="0">
                                          <p:val>
                                            <p:strVal val="#ppt_y"/>
                                          </p:val>
                                        </p:tav>
                                        <p:tav tm="100000">
                                          <p:val>
                                            <p:strVal val="#ppt_y"/>
                                          </p:val>
                                        </p:tav>
                                      </p:tavLst>
                                    </p:anim>
                                    <p:anim calcmode="lin" valueType="num">
                                      <p:cBhvr>
                                        <p:cTn id="9" dur="500" fill="hold"/>
                                        <p:tgtEl>
                                          <p:spTgt spid="104858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4858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48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8" grpId="0"/>
      <p:bldP spid="104858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9" name="Text Placeholder 1048798"/>
          <p:cNvSpPr>
            <a:spLocks noGrp="1"/>
          </p:cNvSpPr>
          <p:nvPr>
            <p:ph type="body" idx="4294967295"/>
          </p:nvPr>
        </p:nvSpPr>
        <p:spPr>
          <a:xfrm>
            <a:off x="301625" y="1676400"/>
            <a:ext cx="8540750" cy="44227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Clr>
                <a:schemeClr val="hlink"/>
              </a:buClr>
              <a:buSzPct val="100000"/>
              <a:buFont typeface="Wingdings" pitchFamily="2" charset="2"/>
              <a:buChar char="§"/>
              <a:defRPr sz="3200" b="0" i="0" u="none" baseline="0">
                <a:solidFill>
                  <a:schemeClr val="dk1"/>
                </a:solidFill>
                <a:latin typeface="Arial" charset="0"/>
                <a:sym typeface="Arial"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charset="0"/>
                <a:sym typeface="Arial" charset="0"/>
              </a:defRPr>
            </a:lvl2pPr>
            <a:lvl3pPr marL="1143000" indent="-228600" algn="l" rtl="0" fontAlgn="base" latinLnBrk="1">
              <a:lnSpc>
                <a:spcPct val="100000"/>
              </a:lnSpc>
              <a:spcBef>
                <a:spcPct val="20000"/>
              </a:spcBef>
              <a:spcAft>
                <a:spcPct val="0"/>
              </a:spcAft>
              <a:buClr>
                <a:schemeClr val="hlink"/>
              </a:buClr>
              <a:buSzPct val="100000"/>
              <a:buFont typeface="Wingdings" pitchFamily="2" charset="2"/>
              <a:buChar char="§"/>
              <a:defRPr sz="2400" b="0" i="0" u="none" baseline="0">
                <a:solidFill>
                  <a:schemeClr val="dk1"/>
                </a:solidFill>
                <a:latin typeface="Arial" charset="0"/>
                <a:sym typeface="Arial"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charset="0"/>
                <a:sym typeface="Arial" charset="0"/>
              </a:defRPr>
            </a:lvl4pPr>
            <a:lvl5pPr marL="2057400" indent="-228600" algn="l" rtl="0" fontAlgn="base" latinLnBrk="1">
              <a:lnSpc>
                <a:spcPct val="100000"/>
              </a:lnSpc>
              <a:spcBef>
                <a:spcPct val="20000"/>
              </a:spcBef>
              <a:spcAft>
                <a:spcPct val="0"/>
              </a:spcAft>
              <a:buClr>
                <a:schemeClr val="hlink"/>
              </a:buClr>
              <a:buSzPct val="100000"/>
              <a:buFont typeface="Wingdings" pitchFamily="2" charset="2"/>
              <a:buChar char="§"/>
              <a:defRPr sz="2000" b="0" i="0" u="none" baseline="0">
                <a:solidFill>
                  <a:schemeClr val="dk1"/>
                </a:solidFill>
                <a:latin typeface="Arial" charset="0"/>
                <a:sym typeface="Arial" charset="0"/>
              </a:defRPr>
            </a:lvl5pPr>
          </a:lstStyle>
          <a:p>
            <a:pPr lvl="1" algn="ctr" eaLnBrk="1" latinLnBrk="1" hangingPunct="1">
              <a:buFontTx/>
              <a:buNone/>
            </a:pPr>
            <a:r>
              <a:rPr lang="en-US" altLang="en-US" sz="4800">
                <a:effectLst>
                  <a:outerShdw blurRad="38100" dist="38100" dir="2700000" algn="tl">
                    <a:srgbClr val="C0C0C0"/>
                  </a:outerShdw>
                </a:effectLst>
                <a:latin typeface="Algerian" pitchFamily="82" charset="0"/>
              </a:rPr>
              <a:t> </a:t>
            </a:r>
          </a:p>
        </p:txBody>
      </p:sp>
      <p:sp>
        <p:nvSpPr>
          <p:cNvPr id="1048800" name="Title 1048799"/>
          <p:cNvSpPr>
            <a:spLocks noGrp="1"/>
          </p:cNvSpPr>
          <p:nvPr>
            <p:ph type="title" idx="4294967295"/>
          </p:nvPr>
        </p:nvSpPr>
        <p:spPr>
          <a:xfrm>
            <a:off x="301625" y="228600"/>
            <a:ext cx="8510588" cy="1325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charset="0"/>
                <a:sym typeface="Arial" charset="0"/>
              </a:defRPr>
            </a:lvl1pPr>
          </a:lstStyle>
          <a:p>
            <a:pPr lvl="0" eaLnBrk="1" latinLnBrk="1" hangingPunct="1"/>
            <a:endParaRPr lang="en-US" altLang="en-US">
              <a:effectLst>
                <a:outerShdw blurRad="38100" dist="38100" dir="2700000" algn="tl">
                  <a:srgbClr val="C0C0C0"/>
                </a:outerShdw>
              </a:effectLst>
            </a:endParaRPr>
          </a:p>
        </p:txBody>
      </p:sp>
      <p:pic>
        <p:nvPicPr>
          <p:cNvPr id="2097194" name="Picture 2097193"/>
          <p:cNvPicPr>
            <a:picLocks/>
          </p:cNvPicPr>
          <p:nvPr/>
        </p:nvPicPr>
        <p:blipFill>
          <a:blip r:embed="rId2"/>
          <a:srcRect/>
          <a:stretch>
            <a:fillRect/>
          </a:stretch>
        </p:blipFill>
        <p:spPr>
          <a:xfrm>
            <a:off x="4572000" y="0"/>
            <a:ext cx="4572000" cy="6934200"/>
          </a:xfrm>
          <a:prstGeom prst="rect">
            <a:avLst/>
          </a:prstGeom>
          <a:noFill/>
          <a:ln>
            <a:noFill/>
          </a:ln>
        </p:spPr>
      </p:pic>
      <p:pic>
        <p:nvPicPr>
          <p:cNvPr id="2097195" name="Picture 2097194"/>
          <p:cNvPicPr>
            <a:picLocks/>
          </p:cNvPicPr>
          <p:nvPr/>
        </p:nvPicPr>
        <p:blipFill>
          <a:blip r:embed="rId3"/>
          <a:srcRect/>
          <a:stretch>
            <a:fillRect/>
          </a:stretch>
        </p:blipFill>
        <p:spPr>
          <a:xfrm>
            <a:off x="0" y="0"/>
            <a:ext cx="4572000" cy="6896100"/>
          </a:xfrm>
          <a:prstGeom prst="rect">
            <a:avLst/>
          </a:prstGeom>
          <a:noFill/>
          <a:ln>
            <a:no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097195"/>
                                        </p:tgtEl>
                                        <p:attrNameLst>
                                          <p:attrName>style.visibility</p:attrName>
                                        </p:attrNameLst>
                                      </p:cBhvr>
                                      <p:to>
                                        <p:strVal val="visible"/>
                                      </p:to>
                                    </p:set>
                                    <p:animEffect transition="in" filter="strips(downLeft)">
                                      <p:cBhvr>
                                        <p:cTn id="7" dur="2000"/>
                                        <p:tgtEl>
                                          <p:spTgt spid="2097195"/>
                                        </p:tgtEl>
                                      </p:cBhvr>
                                    </p:animEffect>
                                  </p:childTnLst>
                                </p:cTn>
                              </p:par>
                              <p:par>
                                <p:cTn id="8" presetID="18" presetClass="entr" presetSubtype="6" fill="hold" nodeType="withEffect">
                                  <p:stCondLst>
                                    <p:cond delay="0"/>
                                  </p:stCondLst>
                                  <p:childTnLst>
                                    <p:set>
                                      <p:cBhvr>
                                        <p:cTn id="9" dur="1" fill="hold">
                                          <p:stCondLst>
                                            <p:cond delay="0"/>
                                          </p:stCondLst>
                                        </p:cTn>
                                        <p:tgtEl>
                                          <p:spTgt spid="2097194"/>
                                        </p:tgtEl>
                                        <p:attrNameLst>
                                          <p:attrName>style.visibility</p:attrName>
                                        </p:attrNameLst>
                                      </p:cBhvr>
                                      <p:to>
                                        <p:strVal val="visible"/>
                                      </p:to>
                                    </p:set>
                                    <p:animEffect transition="in" filter="strips(downRight)">
                                      <p:cBhvr>
                                        <p:cTn id="10" dur="2000"/>
                                        <p:tgtEl>
                                          <p:spTgt spid="2097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2097153" descr="polar bear Svalbard"/>
          <p:cNvPicPr>
            <a:picLocks/>
          </p:cNvPicPr>
          <p:nvPr/>
        </p:nvPicPr>
        <p:blipFill>
          <a:blip r:embed="rId3"/>
          <a:srcRect/>
          <a:stretch>
            <a:fillRect/>
          </a:stretch>
        </p:blipFill>
        <p:spPr>
          <a:xfrm>
            <a:off x="0" y="1279525"/>
            <a:ext cx="9144000" cy="5578475"/>
          </a:xfrm>
          <a:prstGeom prst="rect">
            <a:avLst/>
          </a:prstGeom>
          <a:noFill/>
          <a:ln>
            <a:noFill/>
          </a:ln>
        </p:spPr>
      </p:pic>
      <p:sp>
        <p:nvSpPr>
          <p:cNvPr id="1048594" name="Rectangle 1048593"/>
          <p:cNvSpPr/>
          <p:nvPr/>
        </p:nvSpPr>
        <p:spPr>
          <a:xfrm>
            <a:off x="533400" y="1600200"/>
            <a:ext cx="6477000" cy="131064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algn="just" eaLnBrk="1" latinLnBrk="1" hangingPunct="1">
              <a:spcBef>
                <a:spcPct val="20000"/>
              </a:spcBef>
              <a:buFontTx/>
              <a:buChar char="•"/>
            </a:pPr>
            <a:r>
              <a:rPr lang="en-US" altLang="en-US" sz="2000" b="1">
                <a:solidFill>
                  <a:schemeClr val="lt1"/>
                </a:solidFill>
              </a:rPr>
              <a:t>Global Warming is the theory that we as humans are increasing greenhouse gases through industrialization causing more gases and increasing the amount of sunlight that gets caught and heats the Earth. </a:t>
            </a:r>
          </a:p>
        </p:txBody>
      </p:sp>
      <p:sp>
        <p:nvSpPr>
          <p:cNvPr id="1048595" name="Title 1048594"/>
          <p:cNvSpPr>
            <a:spLocks noGrp="1"/>
          </p:cNvSpPr>
          <p:nvPr>
            <p:ph type="title"/>
          </p:nvPr>
        </p:nvSpPr>
        <p:spPr>
          <a:xfrm>
            <a:off x="685800" y="228600"/>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charset="0"/>
                <a:sym typeface="Arial" charset="0"/>
              </a:defRPr>
            </a:lvl1pPr>
          </a:lstStyle>
          <a:p>
            <a:pPr lvl="0" eaLnBrk="1" latinLnBrk="1" hangingPunct="1"/>
            <a:r>
              <a:rPr lang="en-US" altLang="en-US">
                <a:solidFill>
                  <a:srgbClr val="FF3300"/>
                </a:solidFill>
                <a:latin typeface="Arial Black" pitchFamily="34" charset="0"/>
              </a:rPr>
              <a:t>What is global warming?</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48594">
                                            <p:txEl>
                                              <p:pRg st="0" end="0"/>
                                            </p:txEl>
                                          </p:spTgt>
                                        </p:tgtEl>
                                        <p:attrNameLst>
                                          <p:attrName>style.visibility</p:attrName>
                                        </p:attrNameLst>
                                      </p:cBhvr>
                                      <p:to>
                                        <p:strVal val="visible"/>
                                      </p:to>
                                    </p:set>
                                    <p:animEffect transition="in" filter="diamond(in)">
                                      <p:cBhvr>
                                        <p:cTn id="7" dur="2000"/>
                                        <p:tgtEl>
                                          <p:spTgt spid="10485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2097155"/>
          <p:cNvPicPr>
            <a:picLocks/>
          </p:cNvPicPr>
          <p:nvPr/>
        </p:nvPicPr>
        <p:blipFill>
          <a:blip r:embed="rId2"/>
          <a:srcRect/>
          <a:stretch>
            <a:fillRect/>
          </a:stretch>
        </p:blipFill>
        <p:spPr>
          <a:xfrm>
            <a:off x="0" y="0"/>
            <a:ext cx="9144000" cy="6858000"/>
          </a:xfrm>
          <a:prstGeom prst="rect">
            <a:avLst/>
          </a:prstGeom>
          <a:noFill/>
          <a:ln>
            <a:noFill/>
          </a:ln>
        </p:spPr>
      </p:pic>
      <p:sp>
        <p:nvSpPr>
          <p:cNvPr id="1048600" name="Rectangle 1048599"/>
          <p:cNvSpPr/>
          <p:nvPr/>
        </p:nvSpPr>
        <p:spPr>
          <a:xfrm>
            <a:off x="0" y="0"/>
            <a:ext cx="4572000" cy="573024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algn="just">
              <a:spcBef>
                <a:spcPct val="0"/>
              </a:spcBef>
            </a:pPr>
            <a:endParaRPr lang="en-GB" altLang="en-US" sz="2400"/>
          </a:p>
          <a:p>
            <a:pPr lvl="0" algn="just">
              <a:spcBef>
                <a:spcPct val="0"/>
              </a:spcBef>
            </a:pPr>
            <a:endParaRPr lang="en-GB" altLang="en-US" sz="2000" b="1">
              <a:solidFill>
                <a:srgbClr val="7F1B1D"/>
              </a:solidFill>
            </a:endParaRPr>
          </a:p>
          <a:p>
            <a:pPr lvl="0" algn="just">
              <a:spcBef>
                <a:spcPct val="0"/>
              </a:spcBef>
            </a:pPr>
            <a:r>
              <a:rPr lang="en-GB" altLang="en-US" sz="2400" b="1">
                <a:solidFill>
                  <a:schemeClr val="lt1"/>
                </a:solidFill>
              </a:rPr>
              <a:t>Over the past few centuries, people have been burning more amounts of fuels such as</a:t>
            </a:r>
            <a:r>
              <a:rPr lang="en-GB" altLang="en-US" sz="2000" b="1">
                <a:solidFill>
                  <a:schemeClr val="lt1"/>
                </a:solidFill>
              </a:rPr>
              <a:t> </a:t>
            </a:r>
            <a:r>
              <a:rPr lang="en-US" altLang="en-US" sz="2400" b="1">
                <a:solidFill>
                  <a:schemeClr val="lt1"/>
                </a:solidFill>
              </a:rPr>
              <a:t>coal, oil, natural gas and gasoline. The gases such as carbondioxide, formed by the burning, are building up in the atmosphere and act like greenhouse gases. These greenhouse gases which cover the atmosphere like a thickening blanket, trap the sun’s heat and causing the planet to warm up.</a:t>
            </a:r>
            <a:r>
              <a:rPr lang="en-GB" altLang="en-US" sz="2400">
                <a:solidFill>
                  <a:schemeClr val="lt1"/>
                </a:solidFill>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048600"/>
                                        </p:tgtEl>
                                        <p:attrNameLst>
                                          <p:attrName>style.visibility</p:attrName>
                                        </p:attrNameLst>
                                      </p:cBhvr>
                                      <p:to>
                                        <p:strVal val="visible"/>
                                      </p:to>
                                    </p:set>
                                    <p:animEffect transition="in" filter="strips(downLeft)">
                                      <p:cBhvr>
                                        <p:cTn id="7" dur="500"/>
                                        <p:tgtEl>
                                          <p:spTgt spid="1048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alpha val="100000"/>
              </a:srgbClr>
            </a:gs>
            <a:gs pos="0">
              <a:srgbClr val="DDEBCF">
                <a:alpha val="100000"/>
              </a:srgbClr>
            </a:gs>
            <a:gs pos="50000">
              <a:srgbClr val="9CB86E">
                <a:alpha val="100000"/>
              </a:srgbClr>
            </a:gs>
            <a:gs pos="100000">
              <a:srgbClr val="156B13">
                <a:alpha val="100000"/>
              </a:srgbClr>
            </a:gs>
            <a:gs pos="100000">
              <a:srgbClr val="156B13">
                <a:alpha val="100000"/>
              </a:srgbClr>
            </a:gs>
          </a:gsLst>
          <a:lin ang="5400000" scaled="1"/>
        </a:gradFill>
        <a:effectLst/>
      </p:bgPr>
    </p:bg>
    <p:spTree>
      <p:nvGrpSpPr>
        <p:cNvPr id="1" name=""/>
        <p:cNvGrpSpPr/>
        <p:nvPr/>
      </p:nvGrpSpPr>
      <p:grpSpPr>
        <a:xfrm>
          <a:off x="0" y="0"/>
          <a:ext cx="0" cy="0"/>
          <a:chOff x="0" y="0"/>
          <a:chExt cx="0" cy="0"/>
        </a:xfrm>
      </p:grpSpPr>
      <p:pic>
        <p:nvPicPr>
          <p:cNvPr id="2097157" name="Picture 2097156" descr="tiny"/>
          <p:cNvPicPr>
            <a:picLocks/>
          </p:cNvPicPr>
          <p:nvPr/>
        </p:nvPicPr>
        <p:blipFill>
          <a:blip r:embed="rId2"/>
          <a:srcRect/>
          <a:stretch>
            <a:fillRect/>
          </a:stretch>
        </p:blipFill>
        <p:spPr>
          <a:xfrm>
            <a:off x="2551112" y="2644775"/>
            <a:ext cx="9525" cy="19050"/>
          </a:xfrm>
          <a:prstGeom prst="rect">
            <a:avLst/>
          </a:prstGeom>
          <a:noFill/>
          <a:ln>
            <a:noFill/>
          </a:ln>
        </p:spPr>
      </p:pic>
      <p:pic>
        <p:nvPicPr>
          <p:cNvPr id="2097158" name="Picture 2097157" descr="How the greenhouse effect works"/>
          <p:cNvPicPr>
            <a:picLocks/>
          </p:cNvPicPr>
          <p:nvPr/>
        </p:nvPicPr>
        <p:blipFill>
          <a:blip r:embed="rId3"/>
          <a:srcRect/>
          <a:stretch>
            <a:fillRect/>
          </a:stretch>
        </p:blipFill>
        <p:spPr>
          <a:xfrm>
            <a:off x="179387" y="260350"/>
            <a:ext cx="8713788" cy="3321050"/>
          </a:xfrm>
          <a:prstGeom prst="rect">
            <a:avLst/>
          </a:prstGeom>
          <a:noFill/>
          <a:ln>
            <a:noFill/>
          </a:ln>
        </p:spPr>
      </p:pic>
      <p:sp>
        <p:nvSpPr>
          <p:cNvPr id="1048606" name="TextBox 1048605"/>
          <p:cNvSpPr txBox="1"/>
          <p:nvPr/>
        </p:nvSpPr>
        <p:spPr>
          <a:xfrm>
            <a:off x="250825" y="3860800"/>
            <a:ext cx="8642350" cy="3032761"/>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algn="just" eaLnBrk="1" latinLnBrk="1" hangingPunct="1"/>
            <a:r>
              <a:rPr lang="en-GB" altLang="en-US" sz="3600">
                <a:ea typeface="Arial" charset="0"/>
              </a:rPr>
              <a:t>The Greenhouse Effect traps heat inside the Earth’s atmosphere. This causes our climate increasing in temperature. This is known as Global Warming.</a:t>
            </a:r>
          </a:p>
          <a:p>
            <a:pPr lvl="0" eaLnBrk="1" latinLnBrk="1" hangingPunct="1"/>
            <a:endParaRPr lang="en-GB" altLang="en-US" sz="3600">
              <a:ea typeface="Arial"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48606"/>
                                        </p:tgtEl>
                                        <p:attrNameLst>
                                          <p:attrName>style.visibility</p:attrName>
                                        </p:attrNameLst>
                                      </p:cBhvr>
                                      <p:to>
                                        <p:strVal val="visible"/>
                                      </p:to>
                                    </p:set>
                                    <p:anim calcmode="lin" valueType="num">
                                      <p:cBhvr>
                                        <p:cTn id="7" dur="1000" fill="hold"/>
                                        <p:tgtEl>
                                          <p:spTgt spid="1048606"/>
                                        </p:tgtEl>
                                        <p:attrNameLst>
                                          <p:attrName>ppt_w</p:attrName>
                                        </p:attrNameLst>
                                      </p:cBhvr>
                                      <p:tavLst>
                                        <p:tav tm="0">
                                          <p:val>
                                            <p:strVal val="#ppt_w*0.70"/>
                                          </p:val>
                                        </p:tav>
                                        <p:tav tm="100000">
                                          <p:val>
                                            <p:strVal val="#ppt_w"/>
                                          </p:val>
                                        </p:tav>
                                      </p:tavLst>
                                    </p:anim>
                                    <p:anim calcmode="lin" valueType="num">
                                      <p:cBhvr>
                                        <p:cTn id="8" dur="1000" fill="hold"/>
                                        <p:tgtEl>
                                          <p:spTgt spid="1048606"/>
                                        </p:tgtEl>
                                        <p:attrNameLst>
                                          <p:attrName>ppt_h</p:attrName>
                                        </p:attrNameLst>
                                      </p:cBhvr>
                                      <p:tavLst>
                                        <p:tav tm="0">
                                          <p:val>
                                            <p:strVal val="#ppt_h"/>
                                          </p:val>
                                        </p:tav>
                                        <p:tav tm="100000">
                                          <p:val>
                                            <p:strVal val="#ppt_h"/>
                                          </p:val>
                                        </p:tav>
                                      </p:tavLst>
                                    </p:anim>
                                    <p:animEffect transition="in" filter="fade">
                                      <p:cBhvr>
                                        <p:cTn id="9" dur="1000"/>
                                        <p:tgtEl>
                                          <p:spTgt spid="1048606"/>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097158"/>
                                        </p:tgtEl>
                                        <p:attrNameLst>
                                          <p:attrName>style.visibility</p:attrName>
                                        </p:attrNameLst>
                                      </p:cBhvr>
                                      <p:to>
                                        <p:strVal val="visible"/>
                                      </p:to>
                                    </p:set>
                                    <p:animEffect transition="in" filter="box(in)">
                                      <p:cBhvr>
                                        <p:cTn id="14" dur="1000"/>
                                        <p:tgtEl>
                                          <p:spTgt spid="209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itle 1048652"/>
          <p:cNvSpPr>
            <a:spLocks noGrp="1"/>
          </p:cNvSpPr>
          <p:nvPr>
            <p:ph type="title" idx="4294967295"/>
          </p:nvPr>
        </p:nvSpPr>
        <p:spPr>
          <a:xfrm>
            <a:off x="685800" y="533400"/>
            <a:ext cx="6870700" cy="838200"/>
          </a:xfrm>
          <a:prstGeom prst="rect">
            <a:avLst/>
          </a:prstGeom>
          <a:noFill/>
          <a:ln>
            <a:noFill/>
          </a:ln>
        </p:spPr>
        <p:txBody>
          <a:bodyPr vert="horz" lIns="91440" tIns="45720" rIns="91440" bIns="45720" anchor="b"/>
          <a:lstStyle>
            <a:lvl1pPr marL="0" indent="0" algn="ctr" rtl="0" fontAlgn="base" latinLnBrk="1">
              <a:lnSpc>
                <a:spcPct val="100000"/>
              </a:lnSpc>
              <a:spcBef>
                <a:spcPct val="0"/>
              </a:spcBef>
              <a:spcAft>
                <a:spcPct val="0"/>
              </a:spcAft>
              <a:buFontTx/>
              <a:buNone/>
              <a:defRPr sz="4400" b="0" i="0" u="none" baseline="0">
                <a:solidFill>
                  <a:schemeClr val="dk1"/>
                </a:solidFill>
                <a:latin typeface="Comic Sans MS" pitchFamily="66" charset="0"/>
                <a:sym typeface="Arial" charset="0"/>
              </a:defRPr>
            </a:lvl1pPr>
          </a:lstStyle>
          <a:p>
            <a:pPr lvl="0" eaLnBrk="1" latinLnBrk="1" hangingPunct="1"/>
            <a:r>
              <a:rPr lang="en-US" altLang="en-US">
                <a:solidFill>
                  <a:schemeClr val="folHlink"/>
                </a:solidFill>
              </a:rPr>
              <a:t>KEY WORDS</a:t>
            </a:r>
          </a:p>
        </p:txBody>
      </p:sp>
      <p:sp>
        <p:nvSpPr>
          <p:cNvPr id="1048654" name="TextBox 1048653"/>
          <p:cNvSpPr txBox="1"/>
          <p:nvPr/>
        </p:nvSpPr>
        <p:spPr>
          <a:xfrm>
            <a:off x="838200" y="1828800"/>
            <a:ext cx="7315200" cy="624841"/>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algn="just" eaLnBrk="1" latinLnBrk="1" hangingPunct="1"/>
            <a:r>
              <a:rPr lang="en-US" altLang="en-US" sz="1800" u="sng">
                <a:latin typeface="Comic Sans MS" pitchFamily="66" charset="0"/>
              </a:rPr>
              <a:t>G</a:t>
            </a:r>
            <a:r>
              <a:rPr lang="en-US" altLang="en-US" sz="1800" b="1" u="sng">
                <a:latin typeface="Comic Sans MS" pitchFamily="66" charset="0"/>
              </a:rPr>
              <a:t>reenhouse gases</a:t>
            </a:r>
            <a:r>
              <a:rPr lang="en-US" altLang="en-US" sz="1800" b="1">
                <a:latin typeface="Comic Sans MS" pitchFamily="66" charset="0"/>
              </a:rPr>
              <a:t> :- the thick layer of gases that catches                                                        the sun’s rays and heats the earth. Eg:- carbondioxide,methane.</a:t>
            </a:r>
          </a:p>
        </p:txBody>
      </p:sp>
      <p:sp>
        <p:nvSpPr>
          <p:cNvPr id="1048655" name="TextBox 1048654"/>
          <p:cNvSpPr txBox="1"/>
          <p:nvPr/>
        </p:nvSpPr>
        <p:spPr>
          <a:xfrm>
            <a:off x="762000" y="3748087"/>
            <a:ext cx="7848600" cy="36671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marL="58737" lvl="0" indent="0" eaLnBrk="1" latinLnBrk="1" hangingPunct="1"/>
            <a:r>
              <a:rPr lang="en-US" altLang="en-US" sz="1800" u="sng">
                <a:latin typeface="Comic Sans MS" pitchFamily="66" charset="0"/>
              </a:rPr>
              <a:t>G</a:t>
            </a:r>
            <a:r>
              <a:rPr lang="en-US" altLang="en-US" sz="1800" b="1" u="sng">
                <a:latin typeface="Comic Sans MS" pitchFamily="66" charset="0"/>
              </a:rPr>
              <a:t>asolene</a:t>
            </a:r>
            <a:r>
              <a:rPr lang="en-US" altLang="en-US" sz="1800" b="1">
                <a:latin typeface="Comic Sans MS" pitchFamily="66" charset="0"/>
              </a:rPr>
              <a:t>            :- U.S.petroleum</a:t>
            </a:r>
          </a:p>
        </p:txBody>
      </p:sp>
      <p:sp>
        <p:nvSpPr>
          <p:cNvPr id="1048656" name="TextBox 1048655"/>
          <p:cNvSpPr txBox="1"/>
          <p:nvPr/>
        </p:nvSpPr>
        <p:spPr>
          <a:xfrm>
            <a:off x="762000" y="4343400"/>
            <a:ext cx="7620000" cy="36671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marL="58737" lvl="0" indent="0" eaLnBrk="1" latinLnBrk="1" hangingPunct="1"/>
            <a:r>
              <a:rPr lang="en-US" altLang="en-US" sz="1800" u="sng">
                <a:latin typeface="Comic Sans MS" pitchFamily="66" charset="0"/>
              </a:rPr>
              <a:t>F</a:t>
            </a:r>
            <a:r>
              <a:rPr lang="en-US" altLang="en-US" sz="1800" b="1" u="sng">
                <a:latin typeface="Comic Sans MS" pitchFamily="66" charset="0"/>
              </a:rPr>
              <a:t>uel</a:t>
            </a:r>
            <a:r>
              <a:rPr lang="en-US" altLang="en-US" sz="1800" b="1">
                <a:latin typeface="Comic Sans MS" pitchFamily="66" charset="0"/>
              </a:rPr>
              <a:t>                 :- a source which provides energy</a:t>
            </a:r>
          </a:p>
        </p:txBody>
      </p:sp>
      <p:sp>
        <p:nvSpPr>
          <p:cNvPr id="1048657" name="TextBox 1048656"/>
          <p:cNvSpPr txBox="1"/>
          <p:nvPr/>
        </p:nvSpPr>
        <p:spPr>
          <a:xfrm>
            <a:off x="762000" y="2971800"/>
            <a:ext cx="7391400" cy="64135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marL="58737" lvl="0" indent="0" algn="just" eaLnBrk="1" latinLnBrk="1" hangingPunct="1"/>
            <a:r>
              <a:rPr lang="en-US" altLang="en-US" sz="1800" u="sng">
                <a:latin typeface="Comic Sans MS" pitchFamily="66" charset="0"/>
              </a:rPr>
              <a:t>I</a:t>
            </a:r>
            <a:r>
              <a:rPr lang="en-US" altLang="en-US" sz="1800" b="1" u="sng">
                <a:latin typeface="Comic Sans MS" pitchFamily="66" charset="0"/>
              </a:rPr>
              <a:t>ndustrialization</a:t>
            </a:r>
            <a:r>
              <a:rPr lang="en-US" altLang="en-US" sz="1800" b="1">
                <a:latin typeface="Comic Sans MS" pitchFamily="66" charset="0"/>
              </a:rPr>
              <a:t>   :- to adapt a country or group to industrial methods of production and manufacturing.</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048653"/>
                                        </p:tgtEl>
                                        <p:attrNameLst>
                                          <p:attrName>style.visibility</p:attrName>
                                        </p:attrNameLst>
                                      </p:cBhvr>
                                      <p:to>
                                        <p:strVal val="visible"/>
                                      </p:to>
                                    </p:set>
                                    <p:set>
                                      <p:cBhvr>
                                        <p:cTn id="7" dur="455" fill="hold">
                                          <p:stCondLst>
                                            <p:cond delay="0"/>
                                          </p:stCondLst>
                                        </p:cTn>
                                        <p:tgtEl>
                                          <p:spTgt spid="1048653"/>
                                        </p:tgtEl>
                                        <p:attrNameLst>
                                          <p:attrName>style.rotation</p:attrName>
                                        </p:attrNameLst>
                                      </p:cBhvr>
                                      <p:to>
                                        <p:strVal val="-45.0"/>
                                      </p:to>
                                    </p:set>
                                    <p:anim calcmode="lin" valueType="num">
                                      <p:cBhvr>
                                        <p:cTn id="8" dur="455" fill="hold">
                                          <p:stCondLst>
                                            <p:cond delay="455"/>
                                          </p:stCondLst>
                                        </p:cTn>
                                        <p:tgtEl>
                                          <p:spTgt spid="104865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04865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04865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04865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1048654">
                                            <p:txEl>
                                              <p:pRg st="0" end="0"/>
                                            </p:txEl>
                                          </p:spTgt>
                                        </p:tgtEl>
                                        <p:attrNameLst>
                                          <p:attrName>style.visibility</p:attrName>
                                        </p:attrNameLst>
                                      </p:cBhvr>
                                      <p:to>
                                        <p:strVal val="visible"/>
                                      </p:to>
                                    </p:set>
                                    <p:anim calcmode="lin" valueType="num">
                                      <p:cBhvr>
                                        <p:cTn id="16" dur="500" fill="hold"/>
                                        <p:tgtEl>
                                          <p:spTgt spid="104865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048654">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104865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048657"/>
                                        </p:tgtEl>
                                        <p:attrNameLst>
                                          <p:attrName>style.visibility</p:attrName>
                                        </p:attrNameLst>
                                      </p:cBhvr>
                                      <p:to>
                                        <p:strVal val="visible"/>
                                      </p:to>
                                    </p:set>
                                    <p:anim calcmode="lin" valueType="num">
                                      <p:cBhvr>
                                        <p:cTn id="23" dur="500" fill="hold"/>
                                        <p:tgtEl>
                                          <p:spTgt spid="1048657"/>
                                        </p:tgtEl>
                                        <p:attrNameLst>
                                          <p:attrName>ppt_w</p:attrName>
                                        </p:attrNameLst>
                                      </p:cBhvr>
                                      <p:tavLst>
                                        <p:tav tm="0">
                                          <p:val>
                                            <p:fltVal val="0"/>
                                          </p:val>
                                        </p:tav>
                                        <p:tav tm="100000">
                                          <p:val>
                                            <p:strVal val="#ppt_w"/>
                                          </p:val>
                                        </p:tav>
                                      </p:tavLst>
                                    </p:anim>
                                    <p:anim calcmode="lin" valueType="num">
                                      <p:cBhvr>
                                        <p:cTn id="24" dur="500" fill="hold"/>
                                        <p:tgtEl>
                                          <p:spTgt spid="1048657"/>
                                        </p:tgtEl>
                                        <p:attrNameLst>
                                          <p:attrName>ppt_h</p:attrName>
                                        </p:attrNameLst>
                                      </p:cBhvr>
                                      <p:tavLst>
                                        <p:tav tm="0">
                                          <p:val>
                                            <p:fltVal val="0"/>
                                          </p:val>
                                        </p:tav>
                                        <p:tav tm="100000">
                                          <p:val>
                                            <p:strVal val="#ppt_h"/>
                                          </p:val>
                                        </p:tav>
                                      </p:tavLst>
                                    </p:anim>
                                    <p:animEffect transition="in" filter="fade">
                                      <p:cBhvr>
                                        <p:cTn id="25" dur="500"/>
                                        <p:tgtEl>
                                          <p:spTgt spid="104865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048655"/>
                                        </p:tgtEl>
                                        <p:attrNameLst>
                                          <p:attrName>style.visibility</p:attrName>
                                        </p:attrNameLst>
                                      </p:cBhvr>
                                      <p:to>
                                        <p:strVal val="visible"/>
                                      </p:to>
                                    </p:set>
                                    <p:anim calcmode="lin" valueType="num">
                                      <p:cBhvr>
                                        <p:cTn id="30" dur="500" fill="hold"/>
                                        <p:tgtEl>
                                          <p:spTgt spid="1048655"/>
                                        </p:tgtEl>
                                        <p:attrNameLst>
                                          <p:attrName>ppt_w</p:attrName>
                                        </p:attrNameLst>
                                      </p:cBhvr>
                                      <p:tavLst>
                                        <p:tav tm="0">
                                          <p:val>
                                            <p:fltVal val="0"/>
                                          </p:val>
                                        </p:tav>
                                        <p:tav tm="100000">
                                          <p:val>
                                            <p:strVal val="#ppt_w"/>
                                          </p:val>
                                        </p:tav>
                                      </p:tavLst>
                                    </p:anim>
                                    <p:anim calcmode="lin" valueType="num">
                                      <p:cBhvr>
                                        <p:cTn id="31" dur="500" fill="hold"/>
                                        <p:tgtEl>
                                          <p:spTgt spid="1048655"/>
                                        </p:tgtEl>
                                        <p:attrNameLst>
                                          <p:attrName>ppt_h</p:attrName>
                                        </p:attrNameLst>
                                      </p:cBhvr>
                                      <p:tavLst>
                                        <p:tav tm="0">
                                          <p:val>
                                            <p:fltVal val="0"/>
                                          </p:val>
                                        </p:tav>
                                        <p:tav tm="100000">
                                          <p:val>
                                            <p:strVal val="#ppt_h"/>
                                          </p:val>
                                        </p:tav>
                                      </p:tavLst>
                                    </p:anim>
                                    <p:animEffect transition="in" filter="fade">
                                      <p:cBhvr>
                                        <p:cTn id="32" dur="500"/>
                                        <p:tgtEl>
                                          <p:spTgt spid="104865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048656"/>
                                        </p:tgtEl>
                                        <p:attrNameLst>
                                          <p:attrName>style.visibility</p:attrName>
                                        </p:attrNameLst>
                                      </p:cBhvr>
                                      <p:to>
                                        <p:strVal val="visible"/>
                                      </p:to>
                                    </p:set>
                                    <p:anim calcmode="lin" valueType="num">
                                      <p:cBhvr>
                                        <p:cTn id="37" dur="500" fill="hold"/>
                                        <p:tgtEl>
                                          <p:spTgt spid="1048656"/>
                                        </p:tgtEl>
                                        <p:attrNameLst>
                                          <p:attrName>ppt_w</p:attrName>
                                        </p:attrNameLst>
                                      </p:cBhvr>
                                      <p:tavLst>
                                        <p:tav tm="0">
                                          <p:val>
                                            <p:fltVal val="0"/>
                                          </p:val>
                                        </p:tav>
                                        <p:tav tm="100000">
                                          <p:val>
                                            <p:strVal val="#ppt_w"/>
                                          </p:val>
                                        </p:tav>
                                      </p:tavLst>
                                    </p:anim>
                                    <p:anim calcmode="lin" valueType="num">
                                      <p:cBhvr>
                                        <p:cTn id="38" dur="500" fill="hold"/>
                                        <p:tgtEl>
                                          <p:spTgt spid="1048656"/>
                                        </p:tgtEl>
                                        <p:attrNameLst>
                                          <p:attrName>ppt_h</p:attrName>
                                        </p:attrNameLst>
                                      </p:cBhvr>
                                      <p:tavLst>
                                        <p:tav tm="0">
                                          <p:val>
                                            <p:fltVal val="0"/>
                                          </p:val>
                                        </p:tav>
                                        <p:tav tm="100000">
                                          <p:val>
                                            <p:strVal val="#ppt_h"/>
                                          </p:val>
                                        </p:tav>
                                      </p:tavLst>
                                    </p:anim>
                                    <p:animEffect transition="in" filter="fade">
                                      <p:cBhvr>
                                        <p:cTn id="39" dur="500"/>
                                        <p:tgtEl>
                                          <p:spTgt spid="1048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3" grpId="0"/>
      <p:bldP spid="1048655" grpId="0"/>
      <p:bldP spid="1048656" grpId="0"/>
      <p:bldP spid="10486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Straight Connector 1048657"/>
          <p:cNvSpPr/>
          <p:nvPr/>
        </p:nvSpPr>
        <p:spPr>
          <a:xfrm flipV="1">
            <a:off x="5562600" y="3962400"/>
            <a:ext cx="533400" cy="152400"/>
          </a:xfrm>
          <a:prstGeom prst="line">
            <a:avLst/>
          </a:prstGeom>
          <a:noFill/>
          <a:ln w="9525" cap="flat" cmpd="sng">
            <a:solidFill>
              <a:srgbClr val="FFFF00">
                <a:alpha val="100000"/>
              </a:srgbClr>
            </a:solidFill>
            <a:prstDash val="solid"/>
            <a:round/>
            <a:tailEnd type="triangle" w="med" len="med"/>
          </a:ln>
        </p:spPr>
      </p:sp>
      <p:pic>
        <p:nvPicPr>
          <p:cNvPr id="2097159" name="Picture 2097158" descr="j0337840"/>
          <p:cNvPicPr>
            <a:picLocks/>
          </p:cNvPicPr>
          <p:nvPr/>
        </p:nvPicPr>
        <p:blipFill>
          <a:blip r:embed="rId3"/>
          <a:srcRect/>
          <a:stretch>
            <a:fillRect/>
          </a:stretch>
        </p:blipFill>
        <p:spPr>
          <a:xfrm>
            <a:off x="3429000" y="3043237"/>
            <a:ext cx="5715000" cy="2819400"/>
          </a:xfrm>
          <a:prstGeom prst="rect">
            <a:avLst/>
          </a:prstGeom>
          <a:noFill/>
          <a:ln>
            <a:noFill/>
          </a:ln>
        </p:spPr>
      </p:pic>
      <p:pic>
        <p:nvPicPr>
          <p:cNvPr id="2097160" name="Picture 2097159" descr="sun-soho011905-1919z noaa"/>
          <p:cNvPicPr>
            <a:picLocks/>
          </p:cNvPicPr>
          <p:nvPr/>
        </p:nvPicPr>
        <p:blipFill>
          <a:blip r:embed="rId4">
            <a:clrChange>
              <a:clrFrom>
                <a:srgbClr val="FFFFFF"/>
              </a:clrFrom>
              <a:clrTo>
                <a:srgbClr val="FFFFFF">
                  <a:alpha val="0"/>
                </a:srgbClr>
              </a:clrTo>
            </a:clrChange>
          </a:blip>
          <a:srcRect/>
          <a:stretch>
            <a:fillRect/>
          </a:stretch>
        </p:blipFill>
        <p:spPr>
          <a:xfrm>
            <a:off x="0" y="381000"/>
            <a:ext cx="2286000" cy="2219325"/>
          </a:xfrm>
          <a:prstGeom prst="rect">
            <a:avLst/>
          </a:prstGeom>
          <a:noFill/>
          <a:ln>
            <a:noFill/>
          </a:ln>
        </p:spPr>
      </p:pic>
      <p:sp>
        <p:nvSpPr>
          <p:cNvPr id="1048659" name="Right Arrow 1048658"/>
          <p:cNvSpPr/>
          <p:nvPr/>
        </p:nvSpPr>
        <p:spPr>
          <a:xfrm rot="1606755">
            <a:off x="1828800" y="2743200"/>
            <a:ext cx="3621087" cy="441325"/>
          </a:xfrm>
          <a:prstGeom prst="rightArrow">
            <a:avLst>
              <a:gd name="adj1" fmla="val 50000"/>
              <a:gd name="adj2" fmla="val 205125"/>
            </a:avLst>
          </a:prstGeom>
          <a:gradFill rotWithShape="1">
            <a:gsLst>
              <a:gs pos="0">
                <a:srgbClr val="FF9933">
                  <a:alpha val="100000"/>
                </a:srgbClr>
              </a:gs>
              <a:gs pos="100000">
                <a:srgbClr val="FFFF00">
                  <a:alpha val="100000"/>
                </a:srgbClr>
              </a:gs>
            </a:gsLst>
            <a:lin ang="0" scaled="1"/>
          </a:gradFill>
          <a:ln>
            <a:noFill/>
          </a:ln>
        </p:spPr>
        <p:txBody>
          <a:bodyPr vert="horz" wrap="none" lIns="91440" tIns="45720" rIns="91440" bIns="45720" anchor="ct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endParaRPr lang="en-US" altLang="en-US">
              <a:latin typeface="Monotype Corsiva" pitchFamily="66" charset="0"/>
            </a:endParaRPr>
          </a:p>
        </p:txBody>
      </p:sp>
      <p:cxnSp>
        <p:nvCxnSpPr>
          <p:cNvPr id="3145728" name="Curved Connector 3145727"/>
          <p:cNvCxnSpPr>
            <a:cxnSpLocks/>
          </p:cNvCxnSpPr>
          <p:nvPr/>
        </p:nvCxnSpPr>
        <p:spPr>
          <a:xfrm rot="5400000" flipV="1">
            <a:off x="6781800" y="4419600"/>
            <a:ext cx="1587" cy="1587"/>
          </a:xfrm>
          <a:prstGeom prst="curvedConnector3">
            <a:avLst>
              <a:gd name="adj1" fmla="val -14400005"/>
            </a:avLst>
          </a:prstGeom>
          <a:noFill/>
          <a:ln w="9525" cap="flat" cmpd="sng">
            <a:solidFill>
              <a:schemeClr val="dk1">
                <a:alpha val="100000"/>
              </a:schemeClr>
            </a:solidFill>
            <a:prstDash val="solid"/>
            <a:round/>
            <a:tailEnd type="triangle" w="med" len="med"/>
          </a:ln>
        </p:spPr>
      </p:cxnSp>
      <p:pic>
        <p:nvPicPr>
          <p:cNvPr id="2097161" name="Picture 2097160" descr="arrow 1"/>
          <p:cNvPicPr>
            <a:picLocks/>
          </p:cNvPicPr>
          <p:nvPr/>
        </p:nvPicPr>
        <p:blipFill>
          <a:blip r:embed="rId5"/>
          <a:srcRect/>
          <a:stretch>
            <a:fillRect/>
          </a:stretch>
        </p:blipFill>
        <p:spPr>
          <a:xfrm rot="19631584">
            <a:off x="5257800" y="3686175"/>
            <a:ext cx="533400" cy="352425"/>
          </a:xfrm>
          <a:prstGeom prst="rect">
            <a:avLst/>
          </a:prstGeom>
          <a:noFill/>
          <a:ln>
            <a:noFill/>
          </a:ln>
        </p:spPr>
      </p:pic>
      <p:pic>
        <p:nvPicPr>
          <p:cNvPr id="2097162" name="Picture 2097161" descr="arrow 1"/>
          <p:cNvPicPr>
            <a:picLocks/>
          </p:cNvPicPr>
          <p:nvPr/>
        </p:nvPicPr>
        <p:blipFill>
          <a:blip r:embed="rId5"/>
          <a:srcRect/>
          <a:stretch>
            <a:fillRect/>
          </a:stretch>
        </p:blipFill>
        <p:spPr>
          <a:xfrm rot="17160788">
            <a:off x="5014912" y="3595688"/>
            <a:ext cx="533400" cy="352425"/>
          </a:xfrm>
          <a:prstGeom prst="rect">
            <a:avLst/>
          </a:prstGeom>
          <a:noFill/>
          <a:ln>
            <a:noFill/>
          </a:ln>
        </p:spPr>
      </p:pic>
      <p:pic>
        <p:nvPicPr>
          <p:cNvPr id="2097163" name="Picture 2097162" descr="arrow 1"/>
          <p:cNvPicPr>
            <a:picLocks/>
          </p:cNvPicPr>
          <p:nvPr/>
        </p:nvPicPr>
        <p:blipFill>
          <a:blip r:embed="rId5"/>
          <a:srcRect/>
          <a:stretch>
            <a:fillRect/>
          </a:stretch>
        </p:blipFill>
        <p:spPr>
          <a:xfrm rot="19631584">
            <a:off x="6553200" y="3786187"/>
            <a:ext cx="381000" cy="252412"/>
          </a:xfrm>
          <a:prstGeom prst="rect">
            <a:avLst/>
          </a:prstGeom>
          <a:noFill/>
          <a:ln>
            <a:noFill/>
          </a:ln>
        </p:spPr>
      </p:pic>
      <p:pic>
        <p:nvPicPr>
          <p:cNvPr id="2097164" name="Picture 2097163" descr="arrow 1"/>
          <p:cNvPicPr>
            <a:picLocks/>
          </p:cNvPicPr>
          <p:nvPr/>
        </p:nvPicPr>
        <p:blipFill>
          <a:blip r:embed="rId5"/>
          <a:srcRect/>
          <a:stretch>
            <a:fillRect/>
          </a:stretch>
        </p:blipFill>
        <p:spPr>
          <a:xfrm rot="18285846">
            <a:off x="4660106" y="3798094"/>
            <a:ext cx="381000" cy="252412"/>
          </a:xfrm>
          <a:prstGeom prst="rect">
            <a:avLst/>
          </a:prstGeom>
          <a:noFill/>
          <a:ln>
            <a:noFill/>
          </a:ln>
        </p:spPr>
      </p:pic>
      <p:sp>
        <p:nvSpPr>
          <p:cNvPr id="1048660" name="TextBox 1048659"/>
          <p:cNvSpPr txBox="1"/>
          <p:nvPr/>
        </p:nvSpPr>
        <p:spPr>
          <a:xfrm>
            <a:off x="3505200" y="1676400"/>
            <a:ext cx="3733800" cy="115824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2400">
                <a:solidFill>
                  <a:srgbClr val="5998C9"/>
                </a:solidFill>
                <a:latin typeface="Arial Black" pitchFamily="34" charset="0"/>
              </a:rPr>
              <a:t>The Sun’s energy passes through the car’s windshield.</a:t>
            </a:r>
          </a:p>
        </p:txBody>
      </p:sp>
      <p:sp>
        <p:nvSpPr>
          <p:cNvPr id="1048661" name="TextBox 1048660"/>
          <p:cNvSpPr txBox="1"/>
          <p:nvPr/>
        </p:nvSpPr>
        <p:spPr>
          <a:xfrm>
            <a:off x="228600" y="3276600"/>
            <a:ext cx="3581400" cy="222504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r>
              <a:rPr lang="en-US" altLang="en-US" sz="2400">
                <a:solidFill>
                  <a:srgbClr val="5998C9"/>
                </a:solidFill>
                <a:latin typeface="Arial Black" pitchFamily="34" charset="0"/>
              </a:rPr>
              <a:t>This energy (heat) is trapped inside the car and cannot pass back through the windshield, causing the inside of the car to warm up.</a:t>
            </a:r>
          </a:p>
        </p:txBody>
      </p:sp>
      <p:pic>
        <p:nvPicPr>
          <p:cNvPr id="2097165" name="Picture 2097164" descr="arrow 1"/>
          <p:cNvPicPr>
            <a:picLocks/>
          </p:cNvPicPr>
          <p:nvPr/>
        </p:nvPicPr>
        <p:blipFill>
          <a:blip r:embed="rId5"/>
          <a:srcRect/>
          <a:stretch>
            <a:fillRect/>
          </a:stretch>
        </p:blipFill>
        <p:spPr>
          <a:xfrm rot="19631584">
            <a:off x="7239000" y="3657600"/>
            <a:ext cx="381000" cy="252412"/>
          </a:xfrm>
          <a:prstGeom prst="rect">
            <a:avLst/>
          </a:prstGeom>
          <a:noFill/>
          <a:ln>
            <a:noFill/>
          </a:ln>
        </p:spPr>
      </p:pic>
      <p:pic>
        <p:nvPicPr>
          <p:cNvPr id="2097166" name="Picture 2097165" descr="arrow 1"/>
          <p:cNvPicPr>
            <a:picLocks/>
          </p:cNvPicPr>
          <p:nvPr/>
        </p:nvPicPr>
        <p:blipFill>
          <a:blip r:embed="rId5"/>
          <a:srcRect/>
          <a:stretch>
            <a:fillRect/>
          </a:stretch>
        </p:blipFill>
        <p:spPr>
          <a:xfrm rot="17335828">
            <a:off x="8228806" y="3582194"/>
            <a:ext cx="381000" cy="252412"/>
          </a:xfrm>
          <a:prstGeom prst="rect">
            <a:avLst/>
          </a:prstGeom>
          <a:noFill/>
          <a:ln>
            <a:noFill/>
          </a:ln>
        </p:spPr>
      </p:pic>
      <p:pic>
        <p:nvPicPr>
          <p:cNvPr id="2097167" name="Picture 2097166" descr="arrow 1"/>
          <p:cNvPicPr>
            <a:picLocks/>
          </p:cNvPicPr>
          <p:nvPr/>
        </p:nvPicPr>
        <p:blipFill>
          <a:blip r:embed="rId5"/>
          <a:srcRect/>
          <a:stretch>
            <a:fillRect/>
          </a:stretch>
        </p:blipFill>
        <p:spPr>
          <a:xfrm rot="17078482">
            <a:off x="7555706" y="3645694"/>
            <a:ext cx="381000" cy="252412"/>
          </a:xfrm>
          <a:prstGeom prst="rect">
            <a:avLst/>
          </a:prstGeom>
          <a:noFill/>
          <a:ln>
            <a:noFill/>
          </a:ln>
        </p:spPr>
      </p:pic>
      <p:pic>
        <p:nvPicPr>
          <p:cNvPr id="2097168" name="Picture 2097167" descr="arrow 1"/>
          <p:cNvPicPr>
            <a:picLocks/>
          </p:cNvPicPr>
          <p:nvPr/>
        </p:nvPicPr>
        <p:blipFill>
          <a:blip r:embed="rId5"/>
          <a:srcRect/>
          <a:stretch>
            <a:fillRect/>
          </a:stretch>
        </p:blipFill>
        <p:spPr>
          <a:xfrm rot="17335828">
            <a:off x="7098506" y="3493294"/>
            <a:ext cx="381000" cy="252412"/>
          </a:xfrm>
          <a:prstGeom prst="rect">
            <a:avLst/>
          </a:prstGeom>
          <a:noFill/>
          <a:ln>
            <a:noFill/>
          </a:ln>
        </p:spPr>
      </p:pic>
      <p:pic>
        <p:nvPicPr>
          <p:cNvPr id="2097169" name="Picture 2097168" descr="arrow 1"/>
          <p:cNvPicPr>
            <a:picLocks/>
          </p:cNvPicPr>
          <p:nvPr/>
        </p:nvPicPr>
        <p:blipFill>
          <a:blip r:embed="rId5"/>
          <a:srcRect/>
          <a:stretch>
            <a:fillRect/>
          </a:stretch>
        </p:blipFill>
        <p:spPr>
          <a:xfrm rot="16028708">
            <a:off x="8087519" y="3494881"/>
            <a:ext cx="392112" cy="260350"/>
          </a:xfrm>
          <a:prstGeom prst="rect">
            <a:avLst/>
          </a:prstGeom>
          <a:noFill/>
          <a:ln>
            <a:noFill/>
          </a:ln>
        </p:spPr>
      </p:pic>
      <p:sp>
        <p:nvSpPr>
          <p:cNvPr id="1048662" name="TextBox 1048661"/>
          <p:cNvSpPr txBox="1"/>
          <p:nvPr/>
        </p:nvSpPr>
        <p:spPr>
          <a:xfrm>
            <a:off x="2286000" y="228600"/>
            <a:ext cx="6172200" cy="115824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algn="ctr" eaLnBrk="1" latinLnBrk="1" hangingPunct="1"/>
            <a:r>
              <a:rPr lang="en-US" altLang="en-US" sz="3600">
                <a:latin typeface="Arial Black" pitchFamily="34" charset="0"/>
              </a:rPr>
              <a:t>Example of the Greenhouse Effect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hold" grpId="0" nodeType="afterEffect">
                                  <p:stCondLst>
                                    <p:cond delay="0"/>
                                  </p:stCondLst>
                                  <p:childTnLst>
                                    <p:set>
                                      <p:cBhvr>
                                        <p:cTn id="6" dur="1" fill="hold">
                                          <p:stCondLst>
                                            <p:cond delay="0"/>
                                          </p:stCondLst>
                                        </p:cTn>
                                        <p:tgtEl>
                                          <p:spTgt spid="1048659"/>
                                        </p:tgtEl>
                                        <p:attrNameLst>
                                          <p:attrName>style.visibility</p:attrName>
                                        </p:attrNameLst>
                                      </p:cBhvr>
                                      <p:to>
                                        <p:strVal val="visible"/>
                                      </p:to>
                                    </p:set>
                                    <p:anim calcmode="lin" valueType="num">
                                      <p:cBhvr>
                                        <p:cTn id="7" dur="1000" fill="hold"/>
                                        <p:tgtEl>
                                          <p:spTgt spid="1048659"/>
                                        </p:tgtEl>
                                        <p:attrNameLst>
                                          <p:attrName>ppt_w</p:attrName>
                                        </p:attrNameLst>
                                      </p:cBhvr>
                                      <p:tavLst>
                                        <p:tav tm="0">
                                          <p:val>
                                            <p:fltVal val="0"/>
                                          </p:val>
                                        </p:tav>
                                        <p:tav tm="100000">
                                          <p:val>
                                            <p:strVal val="#ppt_w"/>
                                          </p:val>
                                        </p:tav>
                                      </p:tavLst>
                                    </p:anim>
                                    <p:anim calcmode="lin" valueType="num">
                                      <p:cBhvr>
                                        <p:cTn id="8" dur="1000" fill="hold"/>
                                        <p:tgtEl>
                                          <p:spTgt spid="1048659"/>
                                        </p:tgtEl>
                                        <p:attrNameLst>
                                          <p:attrName>ppt_h</p:attrName>
                                        </p:attrNameLst>
                                      </p:cBhvr>
                                      <p:tavLst>
                                        <p:tav tm="0">
                                          <p:val>
                                            <p:fltVal val="0"/>
                                          </p:val>
                                        </p:tav>
                                        <p:tav tm="100000">
                                          <p:val>
                                            <p:strVal val="#ppt_h"/>
                                          </p:val>
                                        </p:tav>
                                      </p:tavLst>
                                    </p:anim>
                                    <p:animEffect transition="in" filter="fade">
                                      <p:cBhvr>
                                        <p:cTn id="9" dur="1000"/>
                                        <p:tgtEl>
                                          <p:spTgt spid="104865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1" nodeType="clickEffect">
                                  <p:stCondLst>
                                    <p:cond delay="0"/>
                                  </p:stCondLst>
                                  <p:childTnLst>
                                    <p:set>
                                      <p:cBhvr>
                                        <p:cTn id="13" dur="1" fill="hold">
                                          <p:stCondLst>
                                            <p:cond delay="0"/>
                                          </p:stCondLst>
                                        </p:cTn>
                                        <p:tgtEl>
                                          <p:spTgt spid="1048659"/>
                                        </p:tgtEl>
                                        <p:attrNameLst>
                                          <p:attrName>style.visibility</p:attrName>
                                        </p:attrNameLst>
                                      </p:cBhvr>
                                      <p:to>
                                        <p:strVal val="visible"/>
                                      </p:to>
                                    </p:set>
                                    <p:anim calcmode="lin" valueType="num">
                                      <p:cBhvr>
                                        <p:cTn id="14" dur="500" fill="hold"/>
                                        <p:tgtEl>
                                          <p:spTgt spid="1048659"/>
                                        </p:tgtEl>
                                        <p:attrNameLst>
                                          <p:attrName>ppt_w</p:attrName>
                                        </p:attrNameLst>
                                      </p:cBhvr>
                                      <p:tavLst>
                                        <p:tav tm="0">
                                          <p:val>
                                            <p:fltVal val="0"/>
                                          </p:val>
                                        </p:tav>
                                        <p:tav tm="100000">
                                          <p:val>
                                            <p:strVal val="#ppt_w"/>
                                          </p:val>
                                        </p:tav>
                                      </p:tavLst>
                                    </p:anim>
                                    <p:anim calcmode="lin" valueType="num">
                                      <p:cBhvr>
                                        <p:cTn id="15" dur="500" fill="hold"/>
                                        <p:tgtEl>
                                          <p:spTgt spid="1048659"/>
                                        </p:tgtEl>
                                        <p:attrNameLst>
                                          <p:attrName>ppt_h</p:attrName>
                                        </p:attrNameLst>
                                      </p:cBhvr>
                                      <p:tavLst>
                                        <p:tav tm="0">
                                          <p:val>
                                            <p:fltVal val="0"/>
                                          </p:val>
                                        </p:tav>
                                        <p:tav tm="100000">
                                          <p:val>
                                            <p:strVal val="#ppt_h"/>
                                          </p:val>
                                        </p:tav>
                                      </p:tavLst>
                                    </p:anim>
                                    <p:animEffect transition="in" filter="fade">
                                      <p:cBhvr>
                                        <p:cTn id="16" dur="500"/>
                                        <p:tgtEl>
                                          <p:spTgt spid="104865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8660"/>
                                        </p:tgtEl>
                                        <p:attrNameLst>
                                          <p:attrName>style.visibility</p:attrName>
                                        </p:attrNameLst>
                                      </p:cBhvr>
                                      <p:to>
                                        <p:strVal val="visible"/>
                                      </p:to>
                                    </p:set>
                                    <p:animEffect transition="in" filter="fade">
                                      <p:cBhvr>
                                        <p:cTn id="21" dur="2000"/>
                                        <p:tgtEl>
                                          <p:spTgt spid="10486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48661"/>
                                        </p:tgtEl>
                                        <p:attrNameLst>
                                          <p:attrName>style.visibility</p:attrName>
                                        </p:attrNameLst>
                                      </p:cBhvr>
                                      <p:to>
                                        <p:strVal val="visible"/>
                                      </p:to>
                                    </p:set>
                                    <p:animEffect transition="in" filter="fade">
                                      <p:cBhvr>
                                        <p:cTn id="26" dur="2000"/>
                                        <p:tgtEl>
                                          <p:spTgt spid="104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9" grpId="0" animBg="1"/>
      <p:bldP spid="1048659" grpId="1" animBg="1"/>
      <p:bldP spid="1048660" grpId="0"/>
      <p:bldP spid="10486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le 1048665"/>
          <p:cNvSpPr>
            <a:spLocks noGrp="1"/>
          </p:cNvSpPr>
          <p:nvPr>
            <p:ph type="ctrTitle"/>
          </p:nvPr>
        </p:nvSpPr>
        <p:spPr>
          <a:xfrm>
            <a:off x="1066800" y="152400"/>
            <a:ext cx="7086600" cy="685800"/>
          </a:xfrm>
          <a:prstGeom prst="rect">
            <a:avLst/>
          </a:prstGeom>
          <a:noFill/>
          <a:ln>
            <a:noFill/>
          </a:ln>
        </p:spPr>
        <p:txBody>
          <a:bodyPr vert="horz" lIns="91440" tIns="45720" rIns="91440" bIns="45720" anchor="ctr"/>
          <a:lstStyle>
            <a:lvl1pPr algn="ctr">
              <a:defRPr sz="4400"/>
            </a:lvl1pPr>
          </a:lstStyle>
          <a:p>
            <a:pPr lvl="0" eaLnBrk="1" latinLnBrk="1" hangingPunct="1"/>
            <a:r>
              <a:rPr lang="en-US" altLang="en-US" sz="2800">
                <a:solidFill>
                  <a:srgbClr val="5998C9"/>
                </a:solidFill>
                <a:latin typeface="Arial Black" pitchFamily="34" charset="0"/>
              </a:rPr>
              <a:t>Why is global warming happening?</a:t>
            </a:r>
            <a:r>
              <a:rPr lang="en-US" altLang="en-US" sz="3600">
                <a:solidFill>
                  <a:schemeClr val="folHlink"/>
                </a:solidFill>
                <a:latin typeface="Arial Black" pitchFamily="34" charset="0"/>
              </a:rPr>
              <a:t>  </a:t>
            </a:r>
          </a:p>
        </p:txBody>
      </p:sp>
      <p:pic>
        <p:nvPicPr>
          <p:cNvPr id="2097170" name="Picture 2097169" descr="j0390146"/>
          <p:cNvPicPr>
            <a:picLocks/>
          </p:cNvPicPr>
          <p:nvPr/>
        </p:nvPicPr>
        <p:blipFill>
          <a:blip r:embed="rId3">
            <a:lum contrast="6000"/>
          </a:blip>
          <a:srcRect/>
          <a:stretch>
            <a:fillRect/>
          </a:stretch>
        </p:blipFill>
        <p:spPr>
          <a:xfrm>
            <a:off x="228600" y="914400"/>
            <a:ext cx="2609850" cy="3733800"/>
          </a:xfrm>
          <a:prstGeom prst="rect">
            <a:avLst/>
          </a:prstGeom>
          <a:noFill/>
          <a:ln>
            <a:noFill/>
          </a:ln>
        </p:spPr>
      </p:pic>
      <p:pic>
        <p:nvPicPr>
          <p:cNvPr id="2097171" name="Picture 2097170" descr="j0185108"/>
          <p:cNvPicPr>
            <a:picLocks/>
          </p:cNvPicPr>
          <p:nvPr/>
        </p:nvPicPr>
        <p:blipFill>
          <a:blip r:embed="rId4">
            <a:lum bright="6000" contrast="18000"/>
          </a:blip>
          <a:srcRect r="52750"/>
          <a:stretch>
            <a:fillRect/>
          </a:stretch>
        </p:blipFill>
        <p:spPr>
          <a:xfrm>
            <a:off x="3352800" y="914400"/>
            <a:ext cx="2614612" cy="3733800"/>
          </a:xfrm>
          <a:prstGeom prst="rect">
            <a:avLst/>
          </a:prstGeom>
          <a:noFill/>
          <a:ln>
            <a:noFill/>
          </a:ln>
        </p:spPr>
      </p:pic>
      <p:pic>
        <p:nvPicPr>
          <p:cNvPr id="2097172" name="Picture 2097171" descr="j0399337"/>
          <p:cNvPicPr>
            <a:picLocks/>
          </p:cNvPicPr>
          <p:nvPr/>
        </p:nvPicPr>
        <p:blipFill>
          <a:blip r:embed="rId5">
            <a:lum bright="12000" contrast="36000"/>
          </a:blip>
          <a:srcRect/>
          <a:stretch>
            <a:fillRect/>
          </a:stretch>
        </p:blipFill>
        <p:spPr>
          <a:xfrm>
            <a:off x="6477000" y="914400"/>
            <a:ext cx="2436812" cy="3733800"/>
          </a:xfrm>
          <a:prstGeom prst="rect">
            <a:avLst/>
          </a:prstGeom>
          <a:noFill/>
          <a:ln>
            <a:noFill/>
          </a:ln>
        </p:spPr>
      </p:pic>
      <p:grpSp>
        <p:nvGrpSpPr>
          <p:cNvPr id="79" name="Group 78"/>
          <p:cNvGrpSpPr/>
          <p:nvPr/>
        </p:nvGrpSpPr>
        <p:grpSpPr>
          <a:xfrm>
            <a:off x="2133600" y="5410200"/>
            <a:ext cx="4343400" cy="1447800"/>
            <a:chOff x="1680" y="2256"/>
            <a:chExt cx="2736" cy="912"/>
          </a:xfrm>
        </p:grpSpPr>
        <p:sp>
          <p:nvSpPr>
            <p:cNvPr id="1048667" name="Cloud Callout 1048666"/>
            <p:cNvSpPr/>
            <p:nvPr/>
          </p:nvSpPr>
          <p:spPr>
            <a:xfrm>
              <a:off x="1680" y="2256"/>
              <a:ext cx="2736" cy="912"/>
            </a:xfrm>
            <a:prstGeom prst="cloudCallout">
              <a:avLst>
                <a:gd name="adj1" fmla="val 2560"/>
                <a:gd name="adj2" fmla="val -100000"/>
              </a:avLst>
            </a:prstGeom>
            <a:solidFill>
              <a:schemeClr val="accent1"/>
            </a:solidFill>
            <a:ln w="9525" cap="flat" cmpd="sng">
              <a:solidFill>
                <a:schemeClr val="dk1">
                  <a:alpha val="100000"/>
                </a:schemeClr>
              </a:solidFill>
              <a:prstDash val="solid"/>
              <a:round/>
            </a:ln>
          </p:spPr>
          <p:txBody>
            <a:bodyPr vert="horz" lIns="91440" tIns="45720" rIns="91440" bIns="45720" anchor="t"/>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algn="ctr" eaLnBrk="1" latinLnBrk="1" hangingPunct="1">
                <a:spcBef>
                  <a:spcPct val="0"/>
                </a:spcBef>
              </a:pPr>
              <a:endParaRPr lang="en-US" altLang="en-US" sz="1800">
                <a:latin typeface="Arial Black" pitchFamily="34" charset="0"/>
              </a:endParaRPr>
            </a:p>
            <a:p>
              <a:pPr lvl="0" algn="ctr" eaLnBrk="1" latinLnBrk="1" hangingPunct="1">
                <a:spcBef>
                  <a:spcPct val="0"/>
                </a:spcBef>
              </a:pPr>
              <a:r>
                <a:rPr lang="en-US" altLang="en-US" sz="1800">
                  <a:latin typeface="Arial Black" pitchFamily="34" charset="0"/>
                </a:rPr>
                <a:t>Pollution from coal, natural gas, and oil</a:t>
              </a:r>
            </a:p>
          </p:txBody>
        </p:sp>
        <p:grpSp>
          <p:nvGrpSpPr>
            <p:cNvPr id="80" name="Group 79"/>
            <p:cNvGrpSpPr/>
            <p:nvPr/>
          </p:nvGrpSpPr>
          <p:grpSpPr>
            <a:xfrm>
              <a:off x="1680" y="2256"/>
              <a:ext cx="2736" cy="912"/>
              <a:chOff x="1536" y="3408"/>
              <a:chExt cx="2736" cy="912"/>
            </a:xfrm>
          </p:grpSpPr>
          <p:sp>
            <p:nvSpPr>
              <p:cNvPr id="1048668" name="Cloud Callout 1048667"/>
              <p:cNvSpPr/>
              <p:nvPr/>
            </p:nvSpPr>
            <p:spPr>
              <a:xfrm>
                <a:off x="1584" y="3408"/>
                <a:ext cx="2640" cy="912"/>
              </a:xfrm>
              <a:prstGeom prst="cloudCallout">
                <a:avLst>
                  <a:gd name="adj1" fmla="val -54130"/>
                  <a:gd name="adj2" fmla="val -87171"/>
                </a:avLst>
              </a:prstGeom>
              <a:solidFill>
                <a:schemeClr val="accent1"/>
              </a:solidFill>
              <a:ln w="9525" cap="flat" cmpd="sng">
                <a:solidFill>
                  <a:schemeClr val="dk1">
                    <a:alpha val="100000"/>
                  </a:schemeClr>
                </a:solidFill>
                <a:prstDash val="solid"/>
                <a:round/>
              </a:ln>
            </p:spPr>
            <p:txBody>
              <a:bodyPr vert="horz" lIns="91440" tIns="45720" rIns="91440" bIns="45720" anchor="t"/>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algn="ctr" eaLnBrk="1" latinLnBrk="1" hangingPunct="1">
                  <a:spcBef>
                    <a:spcPct val="0"/>
                  </a:spcBef>
                </a:pPr>
                <a:endParaRPr lang="en-US" altLang="en-US" sz="1800">
                  <a:latin typeface="Arial Black" pitchFamily="34" charset="0"/>
                </a:endParaRPr>
              </a:p>
              <a:p>
                <a:pPr lvl="0" algn="ctr" eaLnBrk="1" latinLnBrk="1" hangingPunct="1">
                  <a:spcBef>
                    <a:spcPct val="0"/>
                  </a:spcBef>
                </a:pPr>
                <a:r>
                  <a:rPr lang="en-US" altLang="en-US" sz="1800">
                    <a:latin typeface="Arial Black" pitchFamily="34" charset="0"/>
                  </a:rPr>
                  <a:t>Pollution from coal, natural gas, and oil</a:t>
                </a:r>
              </a:p>
            </p:txBody>
          </p:sp>
          <p:sp>
            <p:nvSpPr>
              <p:cNvPr id="1048669" name="Cloud Callout 1048668"/>
              <p:cNvSpPr/>
              <p:nvPr/>
            </p:nvSpPr>
            <p:spPr>
              <a:xfrm>
                <a:off x="1536" y="3408"/>
                <a:ext cx="2736" cy="912"/>
              </a:xfrm>
              <a:prstGeom prst="cloudCallout">
                <a:avLst>
                  <a:gd name="adj1" fmla="val 62574"/>
                  <a:gd name="adj2" fmla="val -94296"/>
                </a:avLst>
              </a:prstGeom>
              <a:solidFill>
                <a:schemeClr val="accent1"/>
              </a:solidFill>
              <a:ln w="9525" cap="flat" cmpd="sng">
                <a:solidFill>
                  <a:schemeClr val="dk1">
                    <a:alpha val="100000"/>
                  </a:schemeClr>
                </a:solidFill>
                <a:prstDash val="solid"/>
                <a:round/>
              </a:ln>
            </p:spPr>
            <p:txBody>
              <a:bodyPr vert="horz" lIns="91440" tIns="45720" rIns="91440" bIns="45720" anchor="t"/>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algn="ctr" eaLnBrk="1" latinLnBrk="1" hangingPunct="1">
                  <a:spcBef>
                    <a:spcPct val="0"/>
                  </a:spcBef>
                </a:pPr>
                <a:endParaRPr lang="en-US" altLang="en-US" sz="1800">
                  <a:latin typeface="Arial Black" pitchFamily="34" charset="0"/>
                </a:endParaRPr>
              </a:p>
              <a:p>
                <a:pPr lvl="0" algn="ctr" eaLnBrk="1" latinLnBrk="1" hangingPunct="1">
                  <a:spcBef>
                    <a:spcPct val="0"/>
                  </a:spcBef>
                </a:pPr>
                <a:r>
                  <a:rPr lang="en-US" altLang="en-US" sz="1800">
                    <a:latin typeface="Arial Black" pitchFamily="34" charset="0"/>
                  </a:rPr>
                  <a:t>Pollution from coal, natural gas, and oil</a:t>
                </a:r>
              </a:p>
            </p:txBody>
          </p:sp>
        </p:gr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ppt_x</p:attrName>
                                        </p:attrNameLst>
                                      </p:cBhvr>
                                      <p:tavLst>
                                        <p:tav tm="0">
                                          <p:val>
                                            <p:strVal val="#ppt_x-.2"/>
                                          </p:val>
                                        </p:tav>
                                        <p:tav tm="100000">
                                          <p:val>
                                            <p:strVal val="#ppt_x"/>
                                          </p:val>
                                        </p:tav>
                                      </p:tavLst>
                                    </p:anim>
                                    <p:anim calcmode="lin" valueType="num">
                                      <p:cBhvr>
                                        <p:cTn id="8" dur="1000" fill="hold"/>
                                        <p:tgtEl>
                                          <p:spTgt spid="79"/>
                                        </p:tgtEl>
                                        <p:attrNameLst>
                                          <p:attrName>ppt_y</p:attrName>
                                        </p:attrNameLst>
                                      </p:cBhvr>
                                      <p:tavLst>
                                        <p:tav tm="0">
                                          <p:val>
                                            <p:strVal val="#ppt_y"/>
                                          </p:val>
                                        </p:tav>
                                        <p:tav tm="100000">
                                          <p:val>
                                            <p:strVal val="#ppt_y"/>
                                          </p:val>
                                        </p:tav>
                                      </p:tavLst>
                                    </p:anim>
                                    <p:animEffect transition="in" filter="wipe(right)" prLst="gradientSize: 0.1">
                                      <p:cBhvr>
                                        <p:cTn id="9" dur="1000"/>
                                        <p:tgtEl>
                                          <p:spTgt spid="79"/>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097170"/>
                                        </p:tgtEl>
                                        <p:attrNameLst>
                                          <p:attrName>style.visibility</p:attrName>
                                        </p:attrNameLst>
                                      </p:cBhvr>
                                      <p:to>
                                        <p:strVal val="visible"/>
                                      </p:to>
                                    </p:set>
                                    <p:animEffect transition="in" filter="box(in)">
                                      <p:cBhvr>
                                        <p:cTn id="14" dur="500"/>
                                        <p:tgtEl>
                                          <p:spTgt spid="2097170"/>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097171"/>
                                        </p:tgtEl>
                                        <p:attrNameLst>
                                          <p:attrName>style.visibility</p:attrName>
                                        </p:attrNameLst>
                                      </p:cBhvr>
                                      <p:to>
                                        <p:strVal val="visible"/>
                                      </p:to>
                                    </p:set>
                                    <p:animEffect transition="in" filter="box(in)">
                                      <p:cBhvr>
                                        <p:cTn id="19" dur="500"/>
                                        <p:tgtEl>
                                          <p:spTgt spid="209717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097172"/>
                                        </p:tgtEl>
                                        <p:attrNameLst>
                                          <p:attrName>style.visibility</p:attrName>
                                        </p:attrNameLst>
                                      </p:cBhvr>
                                      <p:to>
                                        <p:strVal val="visible"/>
                                      </p:to>
                                    </p:set>
                                    <p:animEffect transition="in" filter="box(in)">
                                      <p:cBhvr>
                                        <p:cTn id="24" dur="500"/>
                                        <p:tgtEl>
                                          <p:spTgt spid="209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048688"/>
          <p:cNvSpPr>
            <a:spLocks noGrp="1"/>
          </p:cNvSpPr>
          <p:nvPr>
            <p:ph type="title" idx="4294967295"/>
          </p:nvPr>
        </p:nvSpPr>
        <p:spPr>
          <a:xfrm>
            <a:off x="457200" y="244475"/>
            <a:ext cx="8385175" cy="1431925"/>
          </a:xfrm>
          <a:prstGeom prst="rect">
            <a:avLst/>
          </a:prstGeom>
          <a:noFill/>
          <a:ln>
            <a:noFill/>
          </a:ln>
        </p:spPr>
        <p:txBody>
          <a:bodyPr vert="horz" lIns="91440" tIns="45720" rIns="91440" bIns="45720" anchor="b"/>
          <a:lstStyle>
            <a:lvl1pPr marL="0" indent="0" algn="l" rtl="0" fontAlgn="base" latinLnBrk="1">
              <a:lnSpc>
                <a:spcPct val="100000"/>
              </a:lnSpc>
              <a:spcBef>
                <a:spcPct val="0"/>
              </a:spcBef>
              <a:spcAft>
                <a:spcPct val="0"/>
              </a:spcAft>
              <a:buFontTx/>
              <a:buNone/>
              <a:defRPr sz="4400" b="1" i="0" u="none" baseline="0">
                <a:solidFill>
                  <a:schemeClr val="lt2"/>
                </a:solidFill>
                <a:latin typeface="Arial Black" pitchFamily="34" charset="0"/>
                <a:sym typeface="Arial" charset="0"/>
              </a:defRPr>
            </a:lvl1pPr>
          </a:lstStyle>
          <a:p>
            <a:pPr lvl="0" eaLnBrk="1" latinLnBrk="1" hangingPunct="1"/>
            <a:r>
              <a:rPr lang="en-US" altLang="en-US">
                <a:solidFill>
                  <a:srgbClr val="800000"/>
                </a:solidFill>
                <a:effectLst>
                  <a:outerShdw blurRad="38100" dist="38100" dir="2700000" algn="tl">
                    <a:srgbClr val="C0C0C0"/>
                  </a:outerShdw>
                </a:effectLst>
              </a:rPr>
              <a:t>Global Human Environmental Threats</a:t>
            </a:r>
          </a:p>
        </p:txBody>
      </p:sp>
      <p:sp>
        <p:nvSpPr>
          <p:cNvPr id="1048690" name="Text Placeholder 1048689"/>
          <p:cNvSpPr>
            <a:spLocks noGrp="1"/>
          </p:cNvSpPr>
          <p:nvPr>
            <p:ph type="body" idx="4294967295"/>
          </p:nvPr>
        </p:nvSpPr>
        <p:spPr>
          <a:xfrm>
            <a:off x="381000" y="1905000"/>
            <a:ext cx="7788275" cy="155892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Clr>
                <a:schemeClr val="hlink"/>
              </a:buClr>
              <a:buSzPct val="100000"/>
              <a:buFont typeface="Wingdings" pitchFamily="2" charset="2"/>
              <a:buChar char="§"/>
              <a:defRPr sz="3200" b="0" i="0" u="none" baseline="0">
                <a:solidFill>
                  <a:schemeClr val="dk1"/>
                </a:solidFill>
                <a:latin typeface="Arial" charset="0"/>
                <a:sym typeface="Arial" charset="0"/>
              </a:defRPr>
            </a:lvl1pPr>
            <a:lvl2pPr marL="742950" indent="-285750" algn="l" rtl="0" fontAlgn="base" latinLnBrk="1">
              <a:lnSpc>
                <a:spcPct val="100000"/>
              </a:lnSpc>
              <a:spcBef>
                <a:spcPct val="20000"/>
              </a:spcBef>
              <a:spcAft>
                <a:spcPct val="0"/>
              </a:spcAft>
              <a:buClr>
                <a:schemeClr val="accent2"/>
              </a:buClr>
              <a:buSzPct val="100000"/>
              <a:buFont typeface="Wingdings" pitchFamily="2" charset="2"/>
              <a:buChar char="§"/>
              <a:defRPr sz="2800" b="0" i="0" u="none" baseline="0">
                <a:solidFill>
                  <a:schemeClr val="dk1"/>
                </a:solidFill>
                <a:latin typeface="Arial" charset="0"/>
                <a:sym typeface="Arial" charset="0"/>
              </a:defRPr>
            </a:lvl2pPr>
            <a:lvl3pPr marL="1143000" indent="-228600" algn="l" rtl="0" fontAlgn="base" latinLnBrk="1">
              <a:lnSpc>
                <a:spcPct val="100000"/>
              </a:lnSpc>
              <a:spcBef>
                <a:spcPct val="20000"/>
              </a:spcBef>
              <a:spcAft>
                <a:spcPct val="0"/>
              </a:spcAft>
              <a:buClr>
                <a:schemeClr val="hlink"/>
              </a:buClr>
              <a:buSzPct val="100000"/>
              <a:buFont typeface="Wingdings" pitchFamily="2" charset="2"/>
              <a:buChar char="§"/>
              <a:defRPr sz="2400" b="0" i="0" u="none" baseline="0">
                <a:solidFill>
                  <a:schemeClr val="dk1"/>
                </a:solidFill>
                <a:latin typeface="Arial" charset="0"/>
                <a:sym typeface="Arial" charset="0"/>
              </a:defRPr>
            </a:lvl3pPr>
            <a:lvl4pPr marL="1600200" indent="-228600" algn="l" rtl="0" fontAlgn="base" latinLnBrk="1">
              <a:lnSpc>
                <a:spcPct val="100000"/>
              </a:lnSpc>
              <a:spcBef>
                <a:spcPct val="20000"/>
              </a:spcBef>
              <a:spcAft>
                <a:spcPct val="0"/>
              </a:spcAft>
              <a:buClr>
                <a:schemeClr val="accent2"/>
              </a:buClr>
              <a:buSzPct val="100000"/>
              <a:buFont typeface="Wingdings" pitchFamily="2" charset="2"/>
              <a:buChar char="§"/>
              <a:defRPr sz="2000" b="0" i="0" u="none" baseline="0">
                <a:solidFill>
                  <a:schemeClr val="dk1"/>
                </a:solidFill>
                <a:latin typeface="Arial" charset="0"/>
                <a:sym typeface="Arial" charset="0"/>
              </a:defRPr>
            </a:lvl4pPr>
            <a:lvl5pPr marL="2057400" indent="-228600" algn="l" rtl="0" fontAlgn="base" latinLnBrk="1">
              <a:lnSpc>
                <a:spcPct val="100000"/>
              </a:lnSpc>
              <a:spcBef>
                <a:spcPct val="20000"/>
              </a:spcBef>
              <a:spcAft>
                <a:spcPct val="0"/>
              </a:spcAft>
              <a:buClr>
                <a:schemeClr val="hlink"/>
              </a:buClr>
              <a:buSzPct val="100000"/>
              <a:buFont typeface="Wingdings" pitchFamily="2" charset="2"/>
              <a:buChar char="§"/>
              <a:defRPr sz="2000" b="0" i="0" u="none" baseline="0">
                <a:solidFill>
                  <a:schemeClr val="dk1"/>
                </a:solidFill>
                <a:latin typeface="Arial" charset="0"/>
                <a:sym typeface="Arial" charset="0"/>
              </a:defRPr>
            </a:lvl5pPr>
          </a:lstStyle>
          <a:p>
            <a:pPr lvl="0" eaLnBrk="1" latinLnBrk="1" hangingPunct="1">
              <a:buNone/>
            </a:pPr>
            <a:r>
              <a:rPr lang="en-US" altLang="en-US" sz="9600" b="1">
                <a:solidFill>
                  <a:srgbClr val="800000"/>
                </a:solidFill>
                <a:effectLst>
                  <a:outerShdw blurRad="38100" dist="38100" dir="2700000" algn="tl">
                    <a:srgbClr val="C0C0C0"/>
                  </a:outerShdw>
                </a:effectLst>
                <a:latin typeface="Monotype Corsiva" pitchFamily="66" charset="0"/>
              </a:rPr>
              <a:t>.</a:t>
            </a:r>
            <a:r>
              <a:rPr lang="en-US" altLang="en-US" sz="4400" b="1">
                <a:solidFill>
                  <a:srgbClr val="800000"/>
                </a:solidFill>
                <a:effectLst>
                  <a:outerShdw blurRad="38100" dist="38100" dir="2700000" algn="tl">
                    <a:srgbClr val="C0C0C0"/>
                  </a:outerShdw>
                </a:effectLst>
                <a:latin typeface="Monotype Corsiva" pitchFamily="66" charset="0"/>
              </a:rPr>
              <a:t>Overpopulation</a:t>
            </a:r>
          </a:p>
          <a:p>
            <a:pPr lvl="0" eaLnBrk="1" latinLnBrk="1" hangingPunct="1"/>
            <a:endParaRPr lang="en-US" altLang="en-US" sz="4400" b="1">
              <a:solidFill>
                <a:srgbClr val="800000"/>
              </a:solidFill>
              <a:effectLst>
                <a:outerShdw blurRad="38100" dist="38100" dir="2700000" algn="tl">
                  <a:srgbClr val="C0C0C0"/>
                </a:outerShdw>
              </a:effectLst>
            </a:endParaRPr>
          </a:p>
          <a:p>
            <a:pPr lvl="0" eaLnBrk="1" latinLnBrk="1" hangingPunct="1"/>
            <a:endParaRPr lang="en-US" altLang="en-US">
              <a:solidFill>
                <a:srgbClr val="800000"/>
              </a:solidFill>
              <a:effectLst>
                <a:outerShdw blurRad="38100" dist="38100" dir="2700000" algn="tl">
                  <a:srgbClr val="C0C0C0"/>
                </a:outerShdw>
              </a:effectLst>
            </a:endParaRPr>
          </a:p>
        </p:txBody>
      </p:sp>
      <p:pic>
        <p:nvPicPr>
          <p:cNvPr id="2097173" name="Picture 2097172"/>
          <p:cNvPicPr>
            <a:picLocks/>
          </p:cNvPicPr>
          <p:nvPr/>
        </p:nvPicPr>
        <p:blipFill>
          <a:blip r:embed="rId2"/>
          <a:srcRect/>
          <a:stretch>
            <a:fillRect/>
          </a:stretch>
        </p:blipFill>
        <p:spPr>
          <a:xfrm>
            <a:off x="5029200" y="4335462"/>
            <a:ext cx="4114800" cy="2522537"/>
          </a:xfrm>
          <a:prstGeom prst="rect">
            <a:avLst/>
          </a:prstGeom>
          <a:noFill/>
          <a:ln>
            <a:noFill/>
          </a:ln>
        </p:spPr>
      </p:pic>
      <p:pic>
        <p:nvPicPr>
          <p:cNvPr id="2097174" name="Picture 2097173"/>
          <p:cNvPicPr>
            <a:picLocks/>
          </p:cNvPicPr>
          <p:nvPr/>
        </p:nvPicPr>
        <p:blipFill>
          <a:blip r:embed="rId3"/>
          <a:srcRect/>
          <a:stretch>
            <a:fillRect/>
          </a:stretch>
        </p:blipFill>
        <p:spPr>
          <a:xfrm>
            <a:off x="5638800" y="1676400"/>
            <a:ext cx="2971800" cy="2314575"/>
          </a:xfrm>
          <a:prstGeom prst="rect">
            <a:avLst/>
          </a:prstGeom>
          <a:noFill/>
          <a:ln>
            <a:noFill/>
          </a:ln>
        </p:spPr>
      </p:pic>
      <p:sp>
        <p:nvSpPr>
          <p:cNvPr id="1048691" name="Rectangle 1048690"/>
          <p:cNvSpPr/>
          <p:nvPr/>
        </p:nvSpPr>
        <p:spPr>
          <a:xfrm>
            <a:off x="381000" y="4191000"/>
            <a:ext cx="4343400" cy="232664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1pPr>
            <a:lvl2pPr marL="4572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2pPr>
            <a:lvl3pPr marL="9144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3pPr>
            <a:lvl4pPr marL="13716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4pPr>
            <a:lvl5pPr marL="1828800" indent="0" algn="l" rtl="0" fontAlgn="base" latinLnBrk="1">
              <a:lnSpc>
                <a:spcPct val="100000"/>
              </a:lnSpc>
              <a:spcBef>
                <a:spcPct val="50000"/>
              </a:spcBef>
              <a:spcAft>
                <a:spcPct val="0"/>
              </a:spcAft>
              <a:buFontTx/>
              <a:buNone/>
              <a:defRPr sz="8000" b="0" i="0" u="none" baseline="0">
                <a:solidFill>
                  <a:schemeClr val="dk1"/>
                </a:solidFill>
                <a:latin typeface="Arial" charset="0"/>
                <a:sym typeface="Arial" charset="0"/>
              </a:defRPr>
            </a:lvl5pPr>
          </a:lstStyle>
          <a:p>
            <a:pPr lvl="0" eaLnBrk="1" latinLnBrk="1" hangingPunct="1">
              <a:spcBef>
                <a:spcPct val="20000"/>
              </a:spcBef>
              <a:buClr>
                <a:schemeClr val="hlink"/>
              </a:buClr>
              <a:buSzPct val="60000"/>
              <a:buFont typeface="Wingdings" pitchFamily="2" charset="2"/>
              <a:buNone/>
            </a:pPr>
            <a:r>
              <a:rPr lang="en-US" altLang="en-US" sz="10600" b="1">
                <a:solidFill>
                  <a:srgbClr val="800000"/>
                </a:solidFill>
                <a:effectLst>
                  <a:outerShdw blurRad="38100" dist="38100" dir="2700000" algn="tl">
                    <a:srgbClr val="C0C0C0"/>
                  </a:outerShdw>
                </a:effectLst>
                <a:latin typeface="Monotype Corsiva" pitchFamily="66" charset="0"/>
              </a:rPr>
              <a:t>.</a:t>
            </a:r>
            <a:r>
              <a:rPr lang="en-US" altLang="en-US" sz="4400" b="1">
                <a:solidFill>
                  <a:srgbClr val="800000"/>
                </a:solidFill>
                <a:effectLst>
                  <a:outerShdw blurRad="38100" dist="38100" dir="2700000" algn="tl">
                    <a:srgbClr val="C0C0C0"/>
                  </a:outerShdw>
                </a:effectLst>
                <a:latin typeface="Monotype Corsiva" pitchFamily="66" charset="0"/>
              </a:rPr>
              <a:t>Loss of biodiversity</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48689"/>
                                        </p:tgtEl>
                                        <p:attrNameLst>
                                          <p:attrName>style.visibility</p:attrName>
                                        </p:attrNameLst>
                                      </p:cBhvr>
                                      <p:to>
                                        <p:strVal val="visible"/>
                                      </p:to>
                                    </p:set>
                                    <p:animEffect transition="in" filter="fade">
                                      <p:cBhvr>
                                        <p:cTn id="7" dur="768" decel="100000"/>
                                        <p:tgtEl>
                                          <p:spTgt spid="1048689"/>
                                        </p:tgtEl>
                                      </p:cBhvr>
                                    </p:animEffect>
                                    <p:animScale>
                                      <p:cBhvr>
                                        <p:cTn id="8" dur="768" decel="100000"/>
                                        <p:tgtEl>
                                          <p:spTgt spid="1048689"/>
                                        </p:tgtEl>
                                      </p:cBhvr>
                                      <p:from x="10000" y="10000"/>
                                      <p:to x="200000" y="450000"/>
                                    </p:animScale>
                                    <p:animScale>
                                      <p:cBhvr>
                                        <p:cTn id="9" dur="1230" accel="100000" fill="hold">
                                          <p:stCondLst>
                                            <p:cond delay="768"/>
                                          </p:stCondLst>
                                        </p:cTn>
                                        <p:tgtEl>
                                          <p:spTgt spid="1048689"/>
                                        </p:tgtEl>
                                      </p:cBhvr>
                                      <p:from x="200000" y="450000"/>
                                      <p:to x="100000" y="100000"/>
                                    </p:animScale>
                                    <p:set>
                                      <p:cBhvr>
                                        <p:cTn id="10" dur="768" fill="hold"/>
                                        <p:tgtEl>
                                          <p:spTgt spid="1048689"/>
                                        </p:tgtEl>
                                        <p:attrNameLst>
                                          <p:attrName>ppt_x</p:attrName>
                                        </p:attrNameLst>
                                      </p:cBhvr>
                                      <p:to>
                                        <p:strVal val="(0.5)"/>
                                      </p:to>
                                    </p:set>
                                    <p:anim from="(0.5)" to="(#ppt_x)" calcmode="lin" valueType="num">
                                      <p:cBhvr>
                                        <p:cTn id="11" dur="1230" accel="100000" fill="hold">
                                          <p:stCondLst>
                                            <p:cond delay="768"/>
                                          </p:stCondLst>
                                        </p:cTn>
                                        <p:tgtEl>
                                          <p:spTgt spid="1048689"/>
                                        </p:tgtEl>
                                        <p:attrNameLst>
                                          <p:attrName>ppt_x</p:attrName>
                                        </p:attrNameLst>
                                      </p:cBhvr>
                                    </p:anim>
                                    <p:set>
                                      <p:cBhvr>
                                        <p:cTn id="12" dur="768" fill="hold"/>
                                        <p:tgtEl>
                                          <p:spTgt spid="1048689"/>
                                        </p:tgtEl>
                                        <p:attrNameLst>
                                          <p:attrName>ppt_y</p:attrName>
                                        </p:attrNameLst>
                                      </p:cBhvr>
                                      <p:to>
                                        <p:strVal val="(#ppt_y+0.4)"/>
                                      </p:to>
                                    </p:set>
                                    <p:anim from="(#ppt_y+0.4)" to="(#ppt_y)" calcmode="lin" valueType="num">
                                      <p:cBhvr>
                                        <p:cTn id="13" dur="1230" accel="100000" fill="hold">
                                          <p:stCondLst>
                                            <p:cond delay="768"/>
                                          </p:stCondLst>
                                        </p:cTn>
                                        <p:tgtEl>
                                          <p:spTgt spid="104868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48690">
                                            <p:txEl>
                                              <p:pRg st="0" end="0"/>
                                            </p:txEl>
                                          </p:spTgt>
                                        </p:tgtEl>
                                        <p:attrNameLst>
                                          <p:attrName>style.visibility</p:attrName>
                                        </p:attrNameLst>
                                      </p:cBhvr>
                                      <p:to>
                                        <p:strVal val="visible"/>
                                      </p:to>
                                    </p:set>
                                    <p:anim calcmode="lin" valueType="num">
                                      <p:cBhvr>
                                        <p:cTn id="18" dur="500" fill="hold"/>
                                        <p:tgtEl>
                                          <p:spTgt spid="104869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4869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48690">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097174"/>
                                        </p:tgtEl>
                                        <p:attrNameLst>
                                          <p:attrName>style.visibility</p:attrName>
                                        </p:attrNameLst>
                                      </p:cBhvr>
                                      <p:to>
                                        <p:strVal val="visible"/>
                                      </p:to>
                                    </p:set>
                                    <p:animEffect transition="in" filter="fade">
                                      <p:cBhvr>
                                        <p:cTn id="23" dur="2000"/>
                                        <p:tgtEl>
                                          <p:spTgt spid="209717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48691"/>
                                        </p:tgtEl>
                                        <p:attrNameLst>
                                          <p:attrName>style.visibility</p:attrName>
                                        </p:attrNameLst>
                                      </p:cBhvr>
                                      <p:to>
                                        <p:strVal val="visible"/>
                                      </p:to>
                                    </p:set>
                                    <p:anim calcmode="lin" valueType="num">
                                      <p:cBhvr>
                                        <p:cTn id="28" dur="1000" fill="hold"/>
                                        <p:tgtEl>
                                          <p:spTgt spid="1048691"/>
                                        </p:tgtEl>
                                        <p:attrNameLst>
                                          <p:attrName>ppt_w</p:attrName>
                                        </p:attrNameLst>
                                      </p:cBhvr>
                                      <p:tavLst>
                                        <p:tav tm="0">
                                          <p:val>
                                            <p:fltVal val="0"/>
                                          </p:val>
                                        </p:tav>
                                        <p:tav tm="100000">
                                          <p:val>
                                            <p:strVal val="#ppt_w"/>
                                          </p:val>
                                        </p:tav>
                                      </p:tavLst>
                                    </p:anim>
                                    <p:anim calcmode="lin" valueType="num">
                                      <p:cBhvr>
                                        <p:cTn id="29" dur="1000" fill="hold"/>
                                        <p:tgtEl>
                                          <p:spTgt spid="1048691"/>
                                        </p:tgtEl>
                                        <p:attrNameLst>
                                          <p:attrName>ppt_h</p:attrName>
                                        </p:attrNameLst>
                                      </p:cBhvr>
                                      <p:tavLst>
                                        <p:tav tm="0">
                                          <p:val>
                                            <p:fltVal val="0"/>
                                          </p:val>
                                        </p:tav>
                                        <p:tav tm="100000">
                                          <p:val>
                                            <p:strVal val="#ppt_h"/>
                                          </p:val>
                                        </p:tav>
                                      </p:tavLst>
                                    </p:anim>
                                    <p:animEffect transition="in" filter="fade">
                                      <p:cBhvr>
                                        <p:cTn id="30" dur="1000"/>
                                        <p:tgtEl>
                                          <p:spTgt spid="1048691"/>
                                        </p:tgtEl>
                                      </p:cBhvr>
                                    </p:animEffect>
                                  </p:childTnLst>
                                </p:cTn>
                              </p:par>
                              <p:par>
                                <p:cTn id="31" presetID="10" presetClass="entr" presetSubtype="0" fill="hold" nodeType="withEffect">
                                  <p:stCondLst>
                                    <p:cond delay="0"/>
                                  </p:stCondLst>
                                  <p:childTnLst>
                                    <p:set>
                                      <p:cBhvr>
                                        <p:cTn id="32" dur="1" fill="hold">
                                          <p:stCondLst>
                                            <p:cond delay="0"/>
                                          </p:stCondLst>
                                        </p:cTn>
                                        <p:tgtEl>
                                          <p:spTgt spid="2097173"/>
                                        </p:tgtEl>
                                        <p:attrNameLst>
                                          <p:attrName>style.visibility</p:attrName>
                                        </p:attrNameLst>
                                      </p:cBhvr>
                                      <p:to>
                                        <p:strVal val="visible"/>
                                      </p:to>
                                    </p:set>
                                    <p:animEffect transition="in" filter="fade">
                                      <p:cBhvr>
                                        <p:cTn id="33" dur="2000"/>
                                        <p:tgtEl>
                                          <p:spTgt spid="209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9" grpId="0"/>
      <p:bldP spid="1048690" grpId="0" build="p"/>
      <p:bldP spid="1048691" grpId="0"/>
    </p:bldLst>
  </p:timing>
</p:sld>
</file>

<file path=ppt/theme/theme1.xml><?xml version="1.0" encoding="utf-8"?>
<a:theme xmlns:a="http://schemas.openxmlformats.org/drawingml/2006/main" name="Office 主题">
  <a:themeElements>
    <a:clrScheme name="Default Color Scheme">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extraClrScheme>
    <a:extraClrScheme>
      <a:clrScheme name="Default Color Scheme 2">
        <a:dk1>
          <a:srgbClr val="000000"/>
        </a:dk1>
        <a:lt1>
          <a:srgbClr val="FFFFFF"/>
        </a:lt1>
        <a:dk2>
          <a:srgbClr val="969696"/>
        </a:dk2>
        <a:lt2>
          <a:srgbClr val="000000"/>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extraClrScheme>
    <a:extraClrScheme>
      <a:clrScheme name="Default Color Scheme 3">
        <a:dk1>
          <a:srgbClr val="000000"/>
        </a:dk1>
        <a:lt1>
          <a:srgbClr val="FFFFFF"/>
        </a:lt1>
        <a:dk2>
          <a:srgbClr val="808080"/>
        </a:dk2>
        <a:lt2>
          <a:srgbClr val="00000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extraClrScheme>
    <a:extraClrScheme>
      <a:clrScheme name="Default Color Scheme 4">
        <a:dk1>
          <a:srgbClr val="000000"/>
        </a:dk1>
        <a:lt1>
          <a:srgbClr val="DEF6F1"/>
        </a:lt1>
        <a:dk2>
          <a:srgbClr val="969696"/>
        </a:dk2>
        <a:lt2>
          <a:srgbClr val="000000"/>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extraClrScheme>
    <a:extraClrScheme>
      <a:clrScheme name="Default Color Scheme 5">
        <a:dk1>
          <a:srgbClr val="000000"/>
        </a:dk1>
        <a:lt1>
          <a:srgbClr val="FFFFD9"/>
        </a:lt1>
        <a:dk2>
          <a:srgbClr val="777777"/>
        </a:dk2>
        <a:lt2>
          <a:srgbClr val="000000"/>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extraClrScheme>
    <a:extraClrScheme>
      <a:clrScheme name="Default Color Scheme 6">
        <a:dk1>
          <a:srgbClr val="FFFFFF"/>
        </a:dk1>
        <a:lt1>
          <a:srgbClr val="008080"/>
        </a:lt1>
        <a:dk2>
          <a:srgbClr val="005A58"/>
        </a:dk2>
        <a:lt2>
          <a:srgbClr val="FFFF99"/>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extraClrScheme>
    <a:extraClrScheme>
      <a:clrScheme name="Default Color Scheme 7">
        <a:dk1>
          <a:srgbClr val="FFFFFF"/>
        </a:dk1>
        <a:lt1>
          <a:srgbClr val="800000"/>
        </a:lt1>
        <a:dk2>
          <a:srgbClr val="5C1F00"/>
        </a:dk2>
        <a:lt2>
          <a:srgbClr val="DFD293"/>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extraClrScheme>
    <a:extraClrScheme>
      <a:clrScheme name="Default Color Scheme 8">
        <a:dk1>
          <a:srgbClr val="FFFFFF"/>
        </a:dk1>
        <a:lt1>
          <a:srgbClr val="000099"/>
        </a:lt1>
        <a:dk2>
          <a:srgbClr val="003366"/>
        </a:dk2>
        <a:lt2>
          <a:srgbClr val="CCFFFF"/>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extraClrScheme>
    <a:extraClrScheme>
      <a:clrScheme name="Default Color Scheme 9">
        <a:dk1>
          <a:srgbClr val="FFFFFF"/>
        </a:dk1>
        <a:lt1>
          <a:srgbClr val="000000"/>
        </a:lt1>
        <a:dk2>
          <a:srgbClr val="336699"/>
        </a:dk2>
        <a:lt2>
          <a:srgbClr val="E3EBF1"/>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extraClrScheme>
    <a:extraClrScheme>
      <a:clrScheme name="Default Color Scheme 10">
        <a:dk1>
          <a:srgbClr val="FFFFFF"/>
        </a:dk1>
        <a:lt1>
          <a:srgbClr val="686B5D"/>
        </a:lt1>
        <a:dk2>
          <a:srgbClr val="777777"/>
        </a:dk2>
        <a:lt2>
          <a:srgbClr val="D1D1CB"/>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extraClrScheme>
    <a:extraClrScheme>
      <a:clrScheme name="Default Color Scheme 11">
        <a:dk1>
          <a:srgbClr val="FFFFFF"/>
        </a:dk1>
        <a:lt1>
          <a:srgbClr val="666699"/>
        </a:lt1>
        <a:dk2>
          <a:srgbClr val="3E3E5C"/>
        </a:dk2>
        <a:lt2>
          <a:srgbClr val="FFFFFF"/>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extraClrScheme>
    <a:extraClrScheme>
      <a:clrScheme name="Default Color Scheme 12">
        <a:dk1>
          <a:srgbClr val="FFFFFF"/>
        </a:dk1>
        <a:lt1>
          <a:srgbClr val="523E26"/>
        </a:lt1>
        <a:dk2>
          <a:srgbClr val="2D2015"/>
        </a:dk2>
        <a:lt2>
          <a:srgbClr val="DFC08D"/>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extraClrScheme>
  </a:extraClrSchemeLst>
</a:theme>
</file>

<file path=ppt/theme/theme2.xml><?xml version="1.0" encoding="utf-8"?>
<a:theme xmlns:a="http://schemas.openxmlformats.org/drawingml/2006/main" name="Office 主题">
  <a:themeElements>
    <a:clrScheme name="Default Color Scheme">
      <a:dk1>
        <a:srgbClr val="FFFFFF"/>
      </a:dk1>
      <a:lt1>
        <a:srgbClr val="008000"/>
      </a:lt1>
      <a:dk2>
        <a:srgbClr val="006600"/>
      </a:dk2>
      <a:lt2>
        <a:srgbClr val="FFFFB7"/>
      </a:lt2>
      <a:accent1>
        <a:srgbClr val="99CC00"/>
      </a:accent1>
      <a:accent2>
        <a:srgbClr val="00CC00"/>
      </a:accent2>
      <a:accent3>
        <a:srgbClr val="AAC1AA"/>
      </a:accent3>
      <a:accent4>
        <a:srgbClr val="DCDCDC"/>
      </a:accent4>
      <a:accent5>
        <a:srgbClr val="CAE2AA"/>
      </a:accent5>
      <a:accent6>
        <a:srgbClr val="00B700"/>
      </a:accent6>
      <a:hlink>
        <a:srgbClr val="99FF66"/>
      </a:hlink>
      <a:folHlink>
        <a:srgbClr val="FFFF6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FFFFFF"/>
        </a:dk1>
        <a:lt1>
          <a:srgbClr val="FFCC66"/>
        </a:lt1>
        <a:dk2>
          <a:srgbClr val="FF9900"/>
        </a:dk2>
        <a:lt2>
          <a:srgbClr val="CC6600"/>
        </a:lt2>
        <a:accent1>
          <a:srgbClr val="F05000"/>
        </a:accent1>
        <a:accent2>
          <a:srgbClr val="B28300"/>
        </a:accent2>
        <a:accent3>
          <a:srgbClr val="FFE2B9"/>
        </a:accent3>
        <a:accent4>
          <a:srgbClr val="DCDCDC"/>
        </a:accent4>
        <a:accent5>
          <a:srgbClr val="F6B3AA"/>
        </a:accent5>
        <a:accent6>
          <a:srgbClr val="9F7500"/>
        </a:accent6>
        <a:hlink>
          <a:srgbClr val="99CC00"/>
        </a:hlink>
        <a:folHlink>
          <a:srgbClr val="008000"/>
        </a:folHlink>
      </a:clrScheme>
    </a:extraClrScheme>
    <a:extraClrScheme>
      <a:clrScheme name="Default Color Scheme 2">
        <a:dk1>
          <a:srgbClr val="FFFFFF"/>
        </a:dk1>
        <a:lt1>
          <a:srgbClr val="993300"/>
        </a:lt1>
        <a:dk2>
          <a:srgbClr val="BB5F03"/>
        </a:dk2>
        <a:lt2>
          <a:srgbClr val="FEEC94"/>
        </a:lt2>
        <a:accent1>
          <a:srgbClr val="FF9900"/>
        </a:accent1>
        <a:accent2>
          <a:srgbClr val="B76A03"/>
        </a:accent2>
        <a:accent3>
          <a:srgbClr val="CAADAA"/>
        </a:accent3>
        <a:accent4>
          <a:srgbClr val="DCDCDC"/>
        </a:accent4>
        <a:accent5>
          <a:srgbClr val="FFCAAA"/>
        </a:accent5>
        <a:accent6>
          <a:srgbClr val="A45E02"/>
        </a:accent6>
        <a:hlink>
          <a:srgbClr val="FFFF00"/>
        </a:hlink>
        <a:folHlink>
          <a:srgbClr val="FFFF99"/>
        </a:folHlink>
      </a:clrScheme>
    </a:extraClrScheme>
    <a:extraClrScheme>
      <a:clrScheme name="Default Color Scheme 3">
        <a:dk1>
          <a:srgbClr val="FFFFFF"/>
        </a:dk1>
        <a:lt1>
          <a:srgbClr val="6FB56D"/>
        </a:lt1>
        <a:dk2>
          <a:srgbClr val="56925A"/>
        </a:dk2>
        <a:lt2>
          <a:srgbClr val="FFFFCC"/>
        </a:lt2>
        <a:accent1>
          <a:srgbClr val="2B877C"/>
        </a:accent1>
        <a:accent2>
          <a:srgbClr val="5A9A5F"/>
        </a:accent2>
        <a:accent3>
          <a:srgbClr val="BBD6BB"/>
        </a:accent3>
        <a:accent4>
          <a:srgbClr val="DCDCDC"/>
        </a:accent4>
        <a:accent5>
          <a:srgbClr val="ACC3BF"/>
        </a:accent5>
        <a:accent6>
          <a:srgbClr val="508A55"/>
        </a:accent6>
        <a:hlink>
          <a:srgbClr val="99FF33"/>
        </a:hlink>
        <a:folHlink>
          <a:srgbClr val="DDFFBB"/>
        </a:folHlink>
      </a:clrScheme>
    </a:extraClrScheme>
    <a:extraClrScheme>
      <a:clrScheme name="Default Color Scheme 4">
        <a:dk1>
          <a:srgbClr val="FFFFFF"/>
        </a:dk1>
        <a:lt1>
          <a:srgbClr val="008000"/>
        </a:lt1>
        <a:dk2>
          <a:srgbClr val="006600"/>
        </a:dk2>
        <a:lt2>
          <a:srgbClr val="FFFFB7"/>
        </a:lt2>
        <a:accent1>
          <a:srgbClr val="99CC00"/>
        </a:accent1>
        <a:accent2>
          <a:srgbClr val="00CC00"/>
        </a:accent2>
        <a:accent3>
          <a:srgbClr val="AAC1AA"/>
        </a:accent3>
        <a:accent4>
          <a:srgbClr val="DCDCDC"/>
        </a:accent4>
        <a:accent5>
          <a:srgbClr val="CAE2AA"/>
        </a:accent5>
        <a:accent6>
          <a:srgbClr val="00B700"/>
        </a:accent6>
        <a:hlink>
          <a:srgbClr val="99FF66"/>
        </a:hlink>
        <a:folHlink>
          <a:srgbClr val="FFFF66"/>
        </a:folHlink>
      </a:clrScheme>
    </a:extraClrScheme>
    <a:extraClrScheme>
      <a:clrScheme name="Default Color Scheme 5">
        <a:dk1>
          <a:srgbClr val="000000"/>
        </a:dk1>
        <a:lt1>
          <a:srgbClr val="CCECFF"/>
        </a:lt1>
        <a:dk2>
          <a:srgbClr val="D6EDEE"/>
        </a:dk2>
        <a:lt2>
          <a:srgbClr val="000000"/>
        </a:lt2>
        <a:accent1>
          <a:srgbClr val="E8F0F4"/>
        </a:accent1>
        <a:accent2>
          <a:srgbClr val="8EAAFA"/>
        </a:accent2>
        <a:accent3>
          <a:srgbClr val="E2F4FF"/>
        </a:accent3>
        <a:accent4>
          <a:srgbClr val="000000"/>
        </a:accent4>
        <a:accent5>
          <a:srgbClr val="F1F6F8"/>
        </a:accent5>
        <a:accent6>
          <a:srgbClr val="7F98E0"/>
        </a:accent6>
        <a:hlink>
          <a:srgbClr val="0066FF"/>
        </a:hlink>
        <a:folHlink>
          <a:srgbClr val="9947FD"/>
        </a:folHlink>
      </a:clrScheme>
    </a:extraClrScheme>
    <a:extraClrScheme>
      <a:clrScheme name="Default Color Scheme 6">
        <a:dk1>
          <a:srgbClr val="FFFFFF"/>
        </a:dk1>
        <a:lt1>
          <a:srgbClr val="000099"/>
        </a:lt1>
        <a:dk2>
          <a:srgbClr val="48486A"/>
        </a:dk2>
        <a:lt2>
          <a:srgbClr val="F8F8F8"/>
        </a:lt2>
        <a:accent1>
          <a:srgbClr val="6699FF"/>
        </a:accent1>
        <a:accent2>
          <a:srgbClr val="0000FF"/>
        </a:accent2>
        <a:accent3>
          <a:srgbClr val="AAAACA"/>
        </a:accent3>
        <a:accent4>
          <a:srgbClr val="DCDCDC"/>
        </a:accent4>
        <a:accent5>
          <a:srgbClr val="B9CAFF"/>
        </a:accent5>
        <a:accent6>
          <a:srgbClr val="0000E5"/>
        </a:accent6>
        <a:hlink>
          <a:srgbClr val="3DCCFF"/>
        </a:hlink>
        <a:folHlink>
          <a:srgbClr val="CCECFF"/>
        </a:folHlink>
      </a:clrScheme>
    </a:extraClrScheme>
    <a:extraClrScheme>
      <a:clrScheme name="Default Color Scheme 7">
        <a:dk1>
          <a:srgbClr val="FFFFFF"/>
        </a:dk1>
        <a:lt1>
          <a:srgbClr val="666699"/>
        </a:lt1>
        <a:dk2>
          <a:srgbClr val="573F8B"/>
        </a:dk2>
        <a:lt2>
          <a:srgbClr val="D9D9FF"/>
        </a:lt2>
        <a:accent1>
          <a:srgbClr val="CC99FF"/>
        </a:accent1>
        <a:accent2>
          <a:srgbClr val="9933FF"/>
        </a:accent2>
        <a:accent3>
          <a:srgbClr val="B9B9CA"/>
        </a:accent3>
        <a:accent4>
          <a:srgbClr val="DCDCDC"/>
        </a:accent4>
        <a:accent5>
          <a:srgbClr val="E2CAFF"/>
        </a:accent5>
        <a:accent6>
          <a:srgbClr val="892DE5"/>
        </a:accent6>
        <a:hlink>
          <a:srgbClr val="99F3FF"/>
        </a:hlink>
        <a:folHlink>
          <a:srgbClr val="CCCCFF"/>
        </a:folHlink>
      </a:clrScheme>
    </a:extraClrScheme>
    <a:extraClrScheme>
      <a:clrScheme name="Default Color Scheme 8">
        <a:dk1>
          <a:srgbClr val="000000"/>
        </a:dk1>
        <a:lt1>
          <a:srgbClr val="EAEAEA"/>
        </a:lt1>
        <a:dk2>
          <a:srgbClr val="C1C2CB"/>
        </a:dk2>
        <a:lt2>
          <a:srgbClr val="000000"/>
        </a:lt2>
        <a:accent1>
          <a:srgbClr val="F1F1F7"/>
        </a:accent1>
        <a:accent2>
          <a:srgbClr val="8C8CB4"/>
        </a:accent2>
        <a:accent3>
          <a:srgbClr val="F2F2F2"/>
        </a:accent3>
        <a:accent4>
          <a:srgbClr val="000000"/>
        </a:accent4>
        <a:accent5>
          <a:srgbClr val="F7F7FA"/>
        </a:accent5>
        <a:accent6>
          <a:srgbClr val="7D7DA1"/>
        </a:accent6>
        <a:hlink>
          <a:srgbClr val="A3FFFF"/>
        </a:hlink>
        <a:folHlink>
          <a:srgbClr val="9E99FF"/>
        </a:folHlink>
      </a:clrScheme>
    </a:extraClrScheme>
  </a:extraClrSchemeLst>
</a:theme>
</file>

<file path=ppt/theme/theme3.xml><?xml version="1.0" encoding="utf-8"?>
<a:theme xmlns:a="http://schemas.openxmlformats.org/drawingml/2006/main" name="Office 主题">
  <a:themeElements>
    <a:clrScheme name="Default Color Scheme">
      <a:dk1>
        <a:srgbClr val="000000"/>
      </a:dk1>
      <a:lt1>
        <a:srgbClr val="FFFFFF"/>
      </a:lt1>
      <a:dk2>
        <a:srgbClr val="FFB800"/>
      </a:dk2>
      <a:lt2>
        <a:srgbClr val="FF0000"/>
      </a:lt2>
      <a:accent1>
        <a:srgbClr val="FFEF66"/>
      </a:accent1>
      <a:accent2>
        <a:srgbClr val="000000"/>
      </a:accent2>
      <a:accent3>
        <a:srgbClr val="FFFFFF"/>
      </a:accent3>
      <a:accent4>
        <a:srgbClr val="000000"/>
      </a:accent4>
      <a:accent5>
        <a:srgbClr val="FFF5B9"/>
      </a:accent5>
      <a:accent6>
        <a:srgbClr val="000000"/>
      </a:accent6>
      <a:hlink>
        <a:srgbClr val="00B200"/>
      </a:hlink>
      <a:folHlink>
        <a:srgbClr val="703D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FFB800"/>
        </a:dk2>
        <a:lt2>
          <a:srgbClr val="FF0000"/>
        </a:lt2>
        <a:accent1>
          <a:srgbClr val="FFEF66"/>
        </a:accent1>
        <a:accent2>
          <a:srgbClr val="000000"/>
        </a:accent2>
        <a:accent3>
          <a:srgbClr val="FFFFFF"/>
        </a:accent3>
        <a:accent4>
          <a:srgbClr val="000000"/>
        </a:accent4>
        <a:accent5>
          <a:srgbClr val="FFF5B9"/>
        </a:accent5>
        <a:accent6>
          <a:srgbClr val="000000"/>
        </a:accent6>
        <a:hlink>
          <a:srgbClr val="00B200"/>
        </a:hlink>
        <a:folHlink>
          <a:srgbClr val="703DFF"/>
        </a:folHlink>
      </a:clrScheme>
    </a:extraClrScheme>
    <a:extraClrScheme>
      <a:clrScheme name="Default Color Scheme 2">
        <a:dk1>
          <a:srgbClr val="000000"/>
        </a:dk1>
        <a:lt1>
          <a:srgbClr val="FFFFFF"/>
        </a:lt1>
        <a:dk2>
          <a:srgbClr val="99CCFF"/>
        </a:dk2>
        <a:lt2>
          <a:srgbClr val="000000"/>
        </a:lt2>
        <a:accent1>
          <a:srgbClr val="CCCCFF"/>
        </a:accent1>
        <a:accent2>
          <a:srgbClr val="000066"/>
        </a:accent2>
        <a:accent3>
          <a:srgbClr val="FFFFFF"/>
        </a:accent3>
        <a:accent4>
          <a:srgbClr val="000000"/>
        </a:accent4>
        <a:accent5>
          <a:srgbClr val="E2E2FF"/>
        </a:accent5>
        <a:accent6>
          <a:srgbClr val="00005B"/>
        </a:accent6>
        <a:hlink>
          <a:srgbClr val="00B200"/>
        </a:hlink>
        <a:folHlink>
          <a:srgbClr val="CCFF33"/>
        </a:folHlink>
      </a:clrScheme>
    </a:extraClrScheme>
    <a:extraClrScheme>
      <a:clrScheme name="Default Color Scheme 3">
        <a:dk1>
          <a:srgbClr val="000000"/>
        </a:dk1>
        <a:lt1>
          <a:srgbClr val="FFFFFF"/>
        </a:lt1>
        <a:dk2>
          <a:srgbClr val="3399FF"/>
        </a:dk2>
        <a:lt2>
          <a:srgbClr val="000000"/>
        </a:lt2>
        <a:accent1>
          <a:srgbClr val="CCECFF"/>
        </a:accent1>
        <a:accent2>
          <a:srgbClr val="008080"/>
        </a:accent2>
        <a:accent3>
          <a:srgbClr val="FFFFFF"/>
        </a:accent3>
        <a:accent4>
          <a:srgbClr val="000000"/>
        </a:accent4>
        <a:accent5>
          <a:srgbClr val="E2F4FF"/>
        </a:accent5>
        <a:accent6>
          <a:srgbClr val="007272"/>
        </a:accent6>
        <a:hlink>
          <a:srgbClr val="009999"/>
        </a:hlink>
        <a:folHlink>
          <a:srgbClr val="3366CC"/>
        </a:folHlink>
      </a:clrScheme>
    </a:extraClrScheme>
    <a:extraClrScheme>
      <a:clrScheme name="Default Color Scheme 4">
        <a:dk1>
          <a:srgbClr val="FFFFFF"/>
        </a:dk1>
        <a:lt1>
          <a:srgbClr val="336600"/>
        </a:lt1>
        <a:dk2>
          <a:srgbClr val="808000"/>
        </a:dk2>
        <a:lt2>
          <a:srgbClr val="FFFFFF"/>
        </a:lt2>
        <a:accent1>
          <a:srgbClr val="99CC00"/>
        </a:accent1>
        <a:accent2>
          <a:srgbClr val="003300"/>
        </a:accent2>
        <a:accent3>
          <a:srgbClr val="ADB9AA"/>
        </a:accent3>
        <a:accent4>
          <a:srgbClr val="DCDCDC"/>
        </a:accent4>
        <a:accent5>
          <a:srgbClr val="CAE2AA"/>
        </a:accent5>
        <a:accent6>
          <a:srgbClr val="002D00"/>
        </a:accent6>
        <a:hlink>
          <a:srgbClr val="CCCC00"/>
        </a:hlink>
        <a:folHlink>
          <a:srgbClr val="CCFF33"/>
        </a:folHlink>
      </a:clrScheme>
    </a:extraClrScheme>
    <a:extraClrScheme>
      <a:clrScheme name="Default Color Scheme 5">
        <a:dk1>
          <a:srgbClr val="FFFFFF"/>
        </a:dk1>
        <a:lt1>
          <a:srgbClr val="003366"/>
        </a:lt1>
        <a:dk2>
          <a:srgbClr val="808080"/>
        </a:dk2>
        <a:lt2>
          <a:srgbClr val="CCECFF"/>
        </a:lt2>
        <a:accent1>
          <a:srgbClr val="33CCCC"/>
        </a:accent1>
        <a:accent2>
          <a:srgbClr val="006699"/>
        </a:accent2>
        <a:accent3>
          <a:srgbClr val="AAADB9"/>
        </a:accent3>
        <a:accent4>
          <a:srgbClr val="DCDCDC"/>
        </a:accent4>
        <a:accent5>
          <a:srgbClr val="ADE2E2"/>
        </a:accent5>
        <a:accent6>
          <a:srgbClr val="005B89"/>
        </a:accent6>
        <a:hlink>
          <a:srgbClr val="00FFFF"/>
        </a:hlink>
        <a:folHlink>
          <a:srgbClr val="0000FF"/>
        </a:folHlink>
      </a:clrScheme>
    </a:extraClrScheme>
    <a:extraClrScheme>
      <a:clrScheme name="Default Color Scheme 6">
        <a:dk1>
          <a:srgbClr val="FFFFFF"/>
        </a:dk1>
        <a:lt1>
          <a:srgbClr val="000066"/>
        </a:lt1>
        <a:dk2>
          <a:srgbClr val="6666FF"/>
        </a:dk2>
        <a:lt2>
          <a:srgbClr val="FFFFFF"/>
        </a:lt2>
        <a:accent1>
          <a:srgbClr val="33CCFF"/>
        </a:accent1>
        <a:accent2>
          <a:srgbClr val="0000FF"/>
        </a:accent2>
        <a:accent3>
          <a:srgbClr val="AAAAB9"/>
        </a:accent3>
        <a:accent4>
          <a:srgbClr val="DCDCDC"/>
        </a:accent4>
        <a:accent5>
          <a:srgbClr val="ADE2FF"/>
        </a:accent5>
        <a:accent6>
          <a:srgbClr val="0000E5"/>
        </a:accent6>
        <a:hlink>
          <a:srgbClr val="FFFF99"/>
        </a:hlink>
        <a:folHlink>
          <a:srgbClr val="FFCC00"/>
        </a:folHlink>
      </a:clrScheme>
    </a:extraClrScheme>
    <a:extraClrScheme>
      <a:clrScheme name="Default Color Scheme 7">
        <a:dk1>
          <a:srgbClr val="FFFFFF"/>
        </a:dk1>
        <a:lt1>
          <a:srgbClr val="800080"/>
        </a:lt1>
        <a:dk2>
          <a:srgbClr val="000000"/>
        </a:dk2>
        <a:lt2>
          <a:srgbClr val="FFFFFF"/>
        </a:lt2>
        <a:accent1>
          <a:srgbClr val="CC66FF"/>
        </a:accent1>
        <a:accent2>
          <a:srgbClr val="990099"/>
        </a:accent2>
        <a:accent3>
          <a:srgbClr val="C1AAC1"/>
        </a:accent3>
        <a:accent4>
          <a:srgbClr val="DCDCDC"/>
        </a:accent4>
        <a:accent5>
          <a:srgbClr val="E2B9FF"/>
        </a:accent5>
        <a:accent6>
          <a:srgbClr val="890089"/>
        </a:accent6>
        <a:hlink>
          <a:srgbClr val="FF9900"/>
        </a:hlink>
        <a:folHlink>
          <a:srgbClr val="FF3300"/>
        </a:folHlink>
      </a:clrScheme>
    </a:extraClrScheme>
    <a:extraClrScheme>
      <a:clrScheme name="Default Color Scheme 8">
        <a:dk1>
          <a:srgbClr val="FFFFFF"/>
        </a:dk1>
        <a:lt1>
          <a:srgbClr val="800000"/>
        </a:lt1>
        <a:dk2>
          <a:srgbClr val="FF3300"/>
        </a:dk2>
        <a:lt2>
          <a:srgbClr val="FFFFCC"/>
        </a:lt2>
        <a:accent1>
          <a:srgbClr val="FF7C80"/>
        </a:accent1>
        <a:accent2>
          <a:srgbClr val="990000"/>
        </a:accent2>
        <a:accent3>
          <a:srgbClr val="C1AAAA"/>
        </a:accent3>
        <a:accent4>
          <a:srgbClr val="DCDCDC"/>
        </a:accent4>
        <a:accent5>
          <a:srgbClr val="FFBFC1"/>
        </a:accent5>
        <a:accent6>
          <a:srgbClr val="890000"/>
        </a:accent6>
        <a:hlink>
          <a:srgbClr val="FF66CC"/>
        </a:hlink>
        <a:folHlink>
          <a:srgbClr val="FFCC00"/>
        </a:folHlink>
      </a:clrScheme>
    </a:extraClrScheme>
  </a:extraClrSchemeLst>
</a:theme>
</file>

<file path=ppt/theme/theme4.xml><?xml version="1.0" encoding="utf-8"?>
<a:theme xmlns:a="http://schemas.openxmlformats.org/drawingml/2006/main" name="Office 主题">
  <a:themeElements>
    <a:clrScheme name="Default Color Scheme">
      <a:dk1>
        <a:srgbClr val="FFFFFF"/>
      </a:dk1>
      <a:lt1>
        <a:srgbClr val="0066CC"/>
      </a:lt1>
      <a:dk2>
        <a:srgbClr val="003B76"/>
      </a:dk2>
      <a:lt2>
        <a:srgbClr val="CCECFF"/>
      </a:lt2>
      <a:accent1>
        <a:srgbClr val="33CCCC"/>
      </a:accent1>
      <a:accent2>
        <a:srgbClr val="66CCFF"/>
      </a:accent2>
      <a:accent3>
        <a:srgbClr val="AAB9E2"/>
      </a:accent3>
      <a:accent4>
        <a:srgbClr val="DCDCDC"/>
      </a:accent4>
      <a:accent5>
        <a:srgbClr val="ADE2E2"/>
      </a:accent5>
      <a:accent6>
        <a:srgbClr val="5BB7E5"/>
      </a:accent6>
      <a:hlink>
        <a:srgbClr val="FFFFCC"/>
      </a:hlink>
      <a:folHlink>
        <a:srgbClr val="FFCC6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FFFFFF"/>
        </a:dk1>
        <a:lt1>
          <a:srgbClr val="800000"/>
        </a:lt1>
        <a:dk2>
          <a:srgbClr val="622100"/>
        </a:dk2>
        <a:lt2>
          <a:srgbClr val="FFFFCC"/>
        </a:lt2>
        <a:accent1>
          <a:srgbClr val="E42B00"/>
        </a:accent1>
        <a:accent2>
          <a:srgbClr val="996600"/>
        </a:accent2>
        <a:accent3>
          <a:srgbClr val="C1AAAA"/>
        </a:accent3>
        <a:accent4>
          <a:srgbClr val="DCDCDC"/>
        </a:accent4>
        <a:accent5>
          <a:srgbClr val="EFACAA"/>
        </a:accent5>
        <a:accent6>
          <a:srgbClr val="895B00"/>
        </a:accent6>
        <a:hlink>
          <a:srgbClr val="FADF6C"/>
        </a:hlink>
        <a:folHlink>
          <a:srgbClr val="FF9900"/>
        </a:folHlink>
      </a:clrScheme>
    </a:extraClrScheme>
    <a:extraClrScheme>
      <a:clrScheme name="Default Color Scheme 2">
        <a:dk1>
          <a:srgbClr val="FFFFFF"/>
        </a:dk1>
        <a:lt1>
          <a:srgbClr val="8F6969"/>
        </a:lt1>
        <a:dk2>
          <a:srgbClr val="5F4545"/>
        </a:dk2>
        <a:lt2>
          <a:srgbClr val="FFFFCC"/>
        </a:lt2>
        <a:accent1>
          <a:srgbClr val="CC6600"/>
        </a:accent1>
        <a:accent2>
          <a:srgbClr val="924C0C"/>
        </a:accent2>
        <a:accent3>
          <a:srgbClr val="C6B9B9"/>
        </a:accent3>
        <a:accent4>
          <a:srgbClr val="DCDCDC"/>
        </a:accent4>
        <a:accent5>
          <a:srgbClr val="E2B9AA"/>
        </a:accent5>
        <a:accent6>
          <a:srgbClr val="82430A"/>
        </a:accent6>
        <a:hlink>
          <a:srgbClr val="CFD375"/>
        </a:hlink>
        <a:folHlink>
          <a:srgbClr val="98BB91"/>
        </a:folHlink>
      </a:clrScheme>
    </a:extraClrScheme>
    <a:extraClrScheme>
      <a:clrScheme name="Default Color Scheme 3">
        <a:dk1>
          <a:srgbClr val="FFFFFF"/>
        </a:dk1>
        <a:lt1>
          <a:srgbClr val="0066CC"/>
        </a:lt1>
        <a:dk2>
          <a:srgbClr val="003B76"/>
        </a:dk2>
        <a:lt2>
          <a:srgbClr val="CCECFF"/>
        </a:lt2>
        <a:accent1>
          <a:srgbClr val="33CCCC"/>
        </a:accent1>
        <a:accent2>
          <a:srgbClr val="66CCFF"/>
        </a:accent2>
        <a:accent3>
          <a:srgbClr val="AAB9E2"/>
        </a:accent3>
        <a:accent4>
          <a:srgbClr val="DCDCDC"/>
        </a:accent4>
        <a:accent5>
          <a:srgbClr val="ADE2E2"/>
        </a:accent5>
        <a:accent6>
          <a:srgbClr val="5BB7E5"/>
        </a:accent6>
        <a:hlink>
          <a:srgbClr val="FFFFCC"/>
        </a:hlink>
        <a:folHlink>
          <a:srgbClr val="FFCC66"/>
        </a:folHlink>
      </a:clrScheme>
    </a:extraClrScheme>
    <a:extraClrScheme>
      <a:clrScheme name="Default Color Scheme 4">
        <a:dk1>
          <a:srgbClr val="FFFFFF"/>
        </a:dk1>
        <a:lt1>
          <a:srgbClr val="008080"/>
        </a:lt1>
        <a:dk2>
          <a:srgbClr val="005856"/>
        </a:dk2>
        <a:lt2>
          <a:srgbClr val="FFFFCC"/>
        </a:lt2>
        <a:accent1>
          <a:srgbClr val="0099CC"/>
        </a:accent1>
        <a:accent2>
          <a:srgbClr val="00CCFF"/>
        </a:accent2>
        <a:accent3>
          <a:srgbClr val="AAC1C1"/>
        </a:accent3>
        <a:accent4>
          <a:srgbClr val="DCDCDC"/>
        </a:accent4>
        <a:accent5>
          <a:srgbClr val="AACAE2"/>
        </a:accent5>
        <a:accent6>
          <a:srgbClr val="00B7E5"/>
        </a:accent6>
        <a:hlink>
          <a:srgbClr val="1ACE9F"/>
        </a:hlink>
        <a:folHlink>
          <a:srgbClr val="948CCE"/>
        </a:folHlink>
      </a:clrScheme>
    </a:extraClrScheme>
    <a:extraClrScheme>
      <a:clrScheme name="Default Color Scheme 5">
        <a:dk1>
          <a:srgbClr val="FFFFFF"/>
        </a:dk1>
        <a:lt1>
          <a:srgbClr val="5F8656"/>
        </a:lt1>
        <a:dk2>
          <a:srgbClr val="3C5436"/>
        </a:dk2>
        <a:lt2>
          <a:srgbClr val="D6D8C0"/>
        </a:lt2>
        <a:accent1>
          <a:srgbClr val="61733D"/>
        </a:accent1>
        <a:accent2>
          <a:srgbClr val="324A39"/>
        </a:accent2>
        <a:accent3>
          <a:srgbClr val="B7C3B4"/>
        </a:accent3>
        <a:accent4>
          <a:srgbClr val="DCDCDC"/>
        </a:accent4>
        <a:accent5>
          <a:srgbClr val="B7BDAF"/>
        </a:accent5>
        <a:accent6>
          <a:srgbClr val="2C4232"/>
        </a:accent6>
        <a:hlink>
          <a:srgbClr val="73D588"/>
        </a:hlink>
        <a:folHlink>
          <a:srgbClr val="6F99B9"/>
        </a:folHlink>
      </a:clrScheme>
    </a:extraClrScheme>
    <a:extraClrScheme>
      <a:clrScheme name="Default Color Scheme 6">
        <a:dk1>
          <a:srgbClr val="FFFFFF"/>
        </a:dk1>
        <a:lt1>
          <a:srgbClr val="9ABE9D"/>
        </a:lt1>
        <a:dk2>
          <a:srgbClr val="5B7B65"/>
        </a:dk2>
        <a:lt2>
          <a:srgbClr val="336600"/>
        </a:lt2>
        <a:accent1>
          <a:srgbClr val="00CC66"/>
        </a:accent1>
        <a:accent2>
          <a:srgbClr val="4E7050"/>
        </a:accent2>
        <a:accent3>
          <a:srgbClr val="CADBCC"/>
        </a:accent3>
        <a:accent4>
          <a:srgbClr val="DCDCDC"/>
        </a:accent4>
        <a:accent5>
          <a:srgbClr val="AAE2B9"/>
        </a:accent5>
        <a:accent6>
          <a:srgbClr val="456447"/>
        </a:accent6>
        <a:hlink>
          <a:srgbClr val="FFFFCC"/>
        </a:hlink>
        <a:folHlink>
          <a:srgbClr val="9CE8A3"/>
        </a:folHlink>
      </a:clrScheme>
    </a:extraClrScheme>
    <a:extraClrScheme>
      <a:clrScheme name="Default Color Scheme 7">
        <a:dk1>
          <a:srgbClr val="FFFFFF"/>
        </a:dk1>
        <a:lt1>
          <a:srgbClr val="686B5D"/>
        </a:lt1>
        <a:dk2>
          <a:srgbClr val="4C4E44"/>
        </a:dk2>
        <a:lt2>
          <a:srgbClr val="D6D5C6"/>
        </a:lt2>
        <a:accent1>
          <a:srgbClr val="898D79"/>
        </a:accent1>
        <a:accent2>
          <a:srgbClr val="4D4F45"/>
        </a:accent2>
        <a:accent3>
          <a:srgbClr val="B9BAB6"/>
        </a:accent3>
        <a:accent4>
          <a:srgbClr val="DCDCDC"/>
        </a:accent4>
        <a:accent5>
          <a:srgbClr val="C4C5BE"/>
        </a:accent5>
        <a:accent6>
          <a:srgbClr val="44463D"/>
        </a:accent6>
        <a:hlink>
          <a:srgbClr val="58BE67"/>
        </a:hlink>
        <a:folHlink>
          <a:srgbClr val="C0C640"/>
        </a:folHlink>
      </a:clrScheme>
    </a:extraClrScheme>
    <a:extraClrScheme>
      <a:clrScheme name="Default Color Scheme 8">
        <a:dk1>
          <a:srgbClr val="000000"/>
        </a:dk1>
        <a:lt1>
          <a:srgbClr val="FFFFDD"/>
        </a:lt1>
        <a:dk2>
          <a:srgbClr val="98977A"/>
        </a:dk2>
        <a:lt2>
          <a:srgbClr val="000000"/>
        </a:lt2>
        <a:accent1>
          <a:srgbClr val="BDCDA7"/>
        </a:accent1>
        <a:accent2>
          <a:srgbClr val="A0D060"/>
        </a:accent2>
        <a:accent3>
          <a:srgbClr val="FFFFEB"/>
        </a:accent3>
        <a:accent4>
          <a:srgbClr val="000000"/>
        </a:accent4>
        <a:accent5>
          <a:srgbClr val="DAE2D0"/>
        </a:accent5>
        <a:accent6>
          <a:srgbClr val="8FBA55"/>
        </a:accent6>
        <a:hlink>
          <a:srgbClr val="FADD4E"/>
        </a:hlink>
        <a:folHlink>
          <a:srgbClr val="CC9900"/>
        </a:folHlink>
      </a:clrScheme>
    </a:extraClrScheme>
  </a:extraClrSchemeLst>
</a:theme>
</file>

<file path=ppt/theme/theme5.xml><?xml version="1.0" encoding="utf-8"?>
<a:theme xmlns:a="http://schemas.openxmlformats.org/drawingml/2006/main" name="Office 主题">
  <a:themeElements>
    <a:clrScheme name="Default Color Scheme">
      <a:dk1>
        <a:srgbClr val="FFFFFF"/>
      </a:dk1>
      <a:lt1>
        <a:srgbClr val="0000A4"/>
      </a:lt1>
      <a:dk2>
        <a:srgbClr val="4D4D4D"/>
      </a:dk2>
      <a:lt2>
        <a:srgbClr val="B7E7FF"/>
      </a:lt2>
      <a:accent1>
        <a:srgbClr val="0099CC"/>
      </a:accent1>
      <a:accent2>
        <a:srgbClr val="00CC99"/>
      </a:accent2>
      <a:accent3>
        <a:srgbClr val="AAAACF"/>
      </a:accent3>
      <a:accent4>
        <a:srgbClr val="DCDCDC"/>
      </a:accent4>
      <a:accent5>
        <a:srgbClr val="AACAE2"/>
      </a:accent5>
      <a:accent6>
        <a:srgbClr val="00B789"/>
      </a:accent6>
      <a:hlink>
        <a:srgbClr val="FFCC00"/>
      </a:hlink>
      <a:folHlink>
        <a:srgbClr val="EE941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FFFFFF"/>
        </a:dk1>
        <a:lt1>
          <a:srgbClr val="0000A4"/>
        </a:lt1>
        <a:dk2>
          <a:srgbClr val="4D4D4D"/>
        </a:dk2>
        <a:lt2>
          <a:srgbClr val="B7E7FF"/>
        </a:lt2>
        <a:accent1>
          <a:srgbClr val="0099CC"/>
        </a:accent1>
        <a:accent2>
          <a:srgbClr val="00CC99"/>
        </a:accent2>
        <a:accent3>
          <a:srgbClr val="AAAACF"/>
        </a:accent3>
        <a:accent4>
          <a:srgbClr val="DCDCDC"/>
        </a:accent4>
        <a:accent5>
          <a:srgbClr val="AACAE2"/>
        </a:accent5>
        <a:accent6>
          <a:srgbClr val="00B789"/>
        </a:accent6>
        <a:hlink>
          <a:srgbClr val="FFCC00"/>
        </a:hlink>
        <a:folHlink>
          <a:srgbClr val="EE941C"/>
        </a:folHlink>
      </a:clrScheme>
    </a:extraClrScheme>
    <a:extraClrScheme>
      <a:clrScheme name="Default Color Scheme 2">
        <a:dk1>
          <a:srgbClr val="FFFFFF"/>
        </a:dk1>
        <a:lt1>
          <a:srgbClr val="00A2DC"/>
        </a:lt1>
        <a:dk2>
          <a:srgbClr val="000066"/>
        </a:dk2>
        <a:lt2>
          <a:srgbClr val="FFFFFF"/>
        </a:lt2>
        <a:accent1>
          <a:srgbClr val="0079A4"/>
        </a:accent1>
        <a:accent2>
          <a:srgbClr val="33CCCC"/>
        </a:accent2>
        <a:accent3>
          <a:srgbClr val="AACEEA"/>
        </a:accent3>
        <a:accent4>
          <a:srgbClr val="DCDCDC"/>
        </a:accent4>
        <a:accent5>
          <a:srgbClr val="AABECF"/>
        </a:accent5>
        <a:accent6>
          <a:srgbClr val="2DB7B7"/>
        </a:accent6>
        <a:hlink>
          <a:srgbClr val="FFFFCC"/>
        </a:hlink>
        <a:folHlink>
          <a:srgbClr val="FFCC00"/>
        </a:folHlink>
      </a:clrScheme>
    </a:extraClrScheme>
    <a:extraClrScheme>
      <a:clrScheme name="Default Color Scheme 3">
        <a:dk1>
          <a:srgbClr val="FFFFFF"/>
        </a:dk1>
        <a:lt1>
          <a:srgbClr val="000092"/>
        </a:lt1>
        <a:dk2>
          <a:srgbClr val="010199"/>
        </a:dk2>
        <a:lt2>
          <a:srgbClr val="CCFFFF"/>
        </a:lt2>
        <a:accent1>
          <a:srgbClr val="66CCFF"/>
        </a:accent1>
        <a:accent2>
          <a:srgbClr val="2EBDBA"/>
        </a:accent2>
        <a:accent3>
          <a:srgbClr val="AAAAC7"/>
        </a:accent3>
        <a:accent4>
          <a:srgbClr val="DCDCDC"/>
        </a:accent4>
        <a:accent5>
          <a:srgbClr val="B9E2FF"/>
        </a:accent5>
        <a:accent6>
          <a:srgbClr val="28A9A6"/>
        </a:accent6>
        <a:hlink>
          <a:srgbClr val="66FFFF"/>
        </a:hlink>
        <a:folHlink>
          <a:srgbClr val="CC99FF"/>
        </a:folHlink>
      </a:clrScheme>
    </a:extraClrScheme>
    <a:extraClrScheme>
      <a:clrScheme name="Default Color Scheme 4">
        <a:dk1>
          <a:srgbClr val="FFFFFF"/>
        </a:dk1>
        <a:lt1>
          <a:srgbClr val="006A67"/>
        </a:lt1>
        <a:dk2>
          <a:srgbClr val="000000"/>
        </a:dk2>
        <a:lt2>
          <a:srgbClr val="FFFFCC"/>
        </a:lt2>
        <a:accent1>
          <a:srgbClr val="33CCCC"/>
        </a:accent1>
        <a:accent2>
          <a:srgbClr val="6D6FC7"/>
        </a:accent2>
        <a:accent3>
          <a:srgbClr val="AABAB9"/>
        </a:accent3>
        <a:accent4>
          <a:srgbClr val="DCDCDC"/>
        </a:accent4>
        <a:accent5>
          <a:srgbClr val="ADE2E2"/>
        </a:accent5>
        <a:accent6>
          <a:srgbClr val="6163B2"/>
        </a:accent6>
        <a:hlink>
          <a:srgbClr val="00FFFF"/>
        </a:hlink>
        <a:folHlink>
          <a:srgbClr val="00CC66"/>
        </a:folHlink>
      </a:clrScheme>
    </a:extraClrScheme>
    <a:extraClrScheme>
      <a:clrScheme name="Default Color Scheme 5">
        <a:dk1>
          <a:srgbClr val="FFFFFF"/>
        </a:dk1>
        <a:lt1>
          <a:srgbClr val="650BB7"/>
        </a:lt1>
        <a:dk2>
          <a:srgbClr val="4D4D4D"/>
        </a:dk2>
        <a:lt2>
          <a:srgbClr val="FFFFFF"/>
        </a:lt2>
        <a:accent1>
          <a:srgbClr val="FF66FF"/>
        </a:accent1>
        <a:accent2>
          <a:srgbClr val="666699"/>
        </a:accent2>
        <a:accent3>
          <a:srgbClr val="B8AAD7"/>
        </a:accent3>
        <a:accent4>
          <a:srgbClr val="DCDCDC"/>
        </a:accent4>
        <a:accent5>
          <a:srgbClr val="FFB9FF"/>
        </a:accent5>
        <a:accent6>
          <a:srgbClr val="5B5B89"/>
        </a:accent6>
        <a:hlink>
          <a:srgbClr val="E9E9FF"/>
        </a:hlink>
        <a:folHlink>
          <a:srgbClr val="CCECFF"/>
        </a:folHlink>
      </a:clrScheme>
    </a:extraClrScheme>
    <a:extraClrScheme>
      <a:clrScheme name="Default Color Scheme 6">
        <a:dk1>
          <a:srgbClr val="FFFFFF"/>
        </a:dk1>
        <a:lt1>
          <a:srgbClr val="005000"/>
        </a:lt1>
        <a:dk2>
          <a:srgbClr val="FFFFFF"/>
        </a:dk2>
        <a:lt2>
          <a:srgbClr val="DCEAAE"/>
        </a:lt2>
        <a:accent1>
          <a:srgbClr val="99CC00"/>
        </a:accent1>
        <a:accent2>
          <a:srgbClr val="6F801A"/>
        </a:accent2>
        <a:accent3>
          <a:srgbClr val="AAB3AA"/>
        </a:accent3>
        <a:accent4>
          <a:srgbClr val="DCDCDC"/>
        </a:accent4>
        <a:accent5>
          <a:srgbClr val="CAE2AA"/>
        </a:accent5>
        <a:accent6>
          <a:srgbClr val="637216"/>
        </a:accent6>
        <a:hlink>
          <a:srgbClr val="FFFFCC"/>
        </a:hlink>
        <a:folHlink>
          <a:srgbClr val="CCCC00"/>
        </a:folHlink>
      </a:clrScheme>
    </a:extraClrScheme>
    <a:extraClrScheme>
      <a:clrScheme name="Default Color Scheme 7">
        <a:dk1>
          <a:srgbClr val="FFFFFF"/>
        </a:dk1>
        <a:lt1>
          <a:srgbClr val="7979A5"/>
        </a:lt1>
        <a:dk2>
          <a:srgbClr val="4F4F77"/>
        </a:dk2>
        <a:lt2>
          <a:srgbClr val="F3F3FF"/>
        </a:lt2>
        <a:accent1>
          <a:srgbClr val="5D5D8B"/>
        </a:accent1>
        <a:accent2>
          <a:srgbClr val="66CCFF"/>
        </a:accent2>
        <a:accent3>
          <a:srgbClr val="BEBECF"/>
        </a:accent3>
        <a:accent4>
          <a:srgbClr val="DCDCDC"/>
        </a:accent4>
        <a:accent5>
          <a:srgbClr val="B6B6C5"/>
        </a:accent5>
        <a:accent6>
          <a:srgbClr val="5BB7E5"/>
        </a:accent6>
        <a:hlink>
          <a:srgbClr val="CCECFF"/>
        </a:hlink>
        <a:folHlink>
          <a:srgbClr val="FFFFCC"/>
        </a:folHlink>
      </a:clrScheme>
    </a:extraClrScheme>
    <a:extraClrScheme>
      <a:clrScheme name="Default Color Scheme 8">
        <a:dk1>
          <a:srgbClr val="000000"/>
        </a:dk1>
        <a:lt1>
          <a:srgbClr val="B9B9B9"/>
        </a:lt1>
        <a:dk2>
          <a:srgbClr val="4D4D4D"/>
        </a:dk2>
        <a:lt2>
          <a:srgbClr val="8A8472"/>
        </a:lt2>
        <a:accent1>
          <a:srgbClr val="EDEEE2"/>
        </a:accent1>
        <a:accent2>
          <a:srgbClr val="7FAA7E"/>
        </a:accent2>
        <a:accent3>
          <a:srgbClr val="D8D8D8"/>
        </a:accent3>
        <a:accent4>
          <a:srgbClr val="000000"/>
        </a:accent4>
        <a:accent5>
          <a:srgbClr val="F4F5EE"/>
        </a:accent5>
        <a:accent6>
          <a:srgbClr val="719870"/>
        </a:accent6>
        <a:hlink>
          <a:srgbClr val="008000"/>
        </a:hlink>
        <a:folHlink>
          <a:srgbClr val="989400"/>
        </a:folHlink>
      </a:clrScheme>
    </a:extraClrScheme>
    <a:extraClrScheme>
      <a:clrScheme name="Default Color Scheme 9">
        <a:dk1>
          <a:srgbClr val="000000"/>
        </a:dk1>
        <a:lt1>
          <a:srgbClr val="FEA24E"/>
        </a:lt1>
        <a:dk2>
          <a:srgbClr val="808080"/>
        </a:dk2>
        <a:lt2>
          <a:srgbClr val="CC6600"/>
        </a:lt2>
        <a:accent1>
          <a:srgbClr val="FBEECD"/>
        </a:accent1>
        <a:accent2>
          <a:srgbClr val="ECD044"/>
        </a:accent2>
        <a:accent3>
          <a:srgbClr val="FFCEB3"/>
        </a:accent3>
        <a:accent4>
          <a:srgbClr val="000000"/>
        </a:accent4>
        <a:accent5>
          <a:srgbClr val="FDF5E2"/>
        </a:accent5>
        <a:accent6>
          <a:srgbClr val="D3BA3C"/>
        </a:accent6>
        <a:hlink>
          <a:srgbClr val="E42B00"/>
        </a:hlink>
        <a:folHlink>
          <a:srgbClr val="996633"/>
        </a:folHlink>
      </a:clrScheme>
    </a:extraClrScheme>
  </a:extraClrSchemeLst>
</a:theme>
</file>

<file path=ppt/theme/theme6.xml><?xml version="1.0" encoding="utf-8"?>
<a:theme xmlns:a="http://schemas.openxmlformats.org/drawingml/2006/main" name="Office 主题">
  <a:themeElements>
    <a:clrScheme name="Default Color Scheme">
      <a:dk1>
        <a:srgbClr val="FFFFFF"/>
      </a:dk1>
      <a:lt1>
        <a:srgbClr val="000066"/>
      </a:lt1>
      <a:dk2>
        <a:srgbClr val="000099"/>
      </a:dk2>
      <a:lt2>
        <a:srgbClr val="EAEAEA"/>
      </a:lt2>
      <a:accent1>
        <a:srgbClr val="66CCFF"/>
      </a:accent1>
      <a:accent2>
        <a:srgbClr val="0066FF"/>
      </a:accent2>
      <a:accent3>
        <a:srgbClr val="AAAAB9"/>
      </a:accent3>
      <a:accent4>
        <a:srgbClr val="DCDCDC"/>
      </a:accent4>
      <a:accent5>
        <a:srgbClr val="B9E2FF"/>
      </a:accent5>
      <a:accent6>
        <a:srgbClr val="005BE5"/>
      </a:accent6>
      <a:hlink>
        <a:srgbClr val="FFFFCC"/>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FFFFFF"/>
        </a:dk1>
        <a:lt1>
          <a:srgbClr val="721E1E"/>
        </a:lt1>
        <a:dk2>
          <a:srgbClr val="BD3737"/>
        </a:dk2>
        <a:lt2>
          <a:srgbClr val="FFCC00"/>
        </a:lt2>
        <a:accent1>
          <a:srgbClr val="FF6600"/>
        </a:accent1>
        <a:accent2>
          <a:srgbClr val="CC3300"/>
        </a:accent2>
        <a:accent3>
          <a:srgbClr val="BCAAAA"/>
        </a:accent3>
        <a:accent4>
          <a:srgbClr val="DCDCDC"/>
        </a:accent4>
        <a:accent5>
          <a:srgbClr val="FFB9AA"/>
        </a:accent5>
        <a:accent6>
          <a:srgbClr val="B72D00"/>
        </a:accent6>
        <a:hlink>
          <a:srgbClr val="F7CC2F"/>
        </a:hlink>
        <a:folHlink>
          <a:srgbClr val="C7C6B1"/>
        </a:folHlink>
      </a:clrScheme>
    </a:extraClrScheme>
    <a:extraClrScheme>
      <a:clrScheme name="Default Color Scheme 2">
        <a:dk1>
          <a:srgbClr val="FFFFFF"/>
        </a:dk1>
        <a:lt1>
          <a:srgbClr val="000066"/>
        </a:lt1>
        <a:dk2>
          <a:srgbClr val="000099"/>
        </a:dk2>
        <a:lt2>
          <a:srgbClr val="EAEAEA"/>
        </a:lt2>
        <a:accent1>
          <a:srgbClr val="66CCFF"/>
        </a:accent1>
        <a:accent2>
          <a:srgbClr val="0066FF"/>
        </a:accent2>
        <a:accent3>
          <a:srgbClr val="AAAAB9"/>
        </a:accent3>
        <a:accent4>
          <a:srgbClr val="DCDCDC"/>
        </a:accent4>
        <a:accent5>
          <a:srgbClr val="B9E2FF"/>
        </a:accent5>
        <a:accent6>
          <a:srgbClr val="005BE5"/>
        </a:accent6>
        <a:hlink>
          <a:srgbClr val="FFFFCC"/>
        </a:hlink>
        <a:folHlink>
          <a:srgbClr val="99CC00"/>
        </a:folHlink>
      </a:clrScheme>
    </a:extraClrScheme>
    <a:extraClrScheme>
      <a:clrScheme name="Default Color Scheme 3">
        <a:dk1>
          <a:srgbClr val="FFFFFF"/>
        </a:dk1>
        <a:lt1>
          <a:srgbClr val="4B0096"/>
        </a:lt1>
        <a:dk2>
          <a:srgbClr val="6600CC"/>
        </a:dk2>
        <a:lt2>
          <a:srgbClr val="CDD7DF"/>
        </a:lt2>
        <a:accent1>
          <a:srgbClr val="9999FF"/>
        </a:accent1>
        <a:accent2>
          <a:srgbClr val="7850BA"/>
        </a:accent2>
        <a:accent3>
          <a:srgbClr val="B2AAC9"/>
        </a:accent3>
        <a:accent4>
          <a:srgbClr val="DCDCDC"/>
        </a:accent4>
        <a:accent5>
          <a:srgbClr val="CACAFF"/>
        </a:accent5>
        <a:accent6>
          <a:srgbClr val="6B47A6"/>
        </a:accent6>
        <a:hlink>
          <a:srgbClr val="00CCFF"/>
        </a:hlink>
        <a:folHlink>
          <a:srgbClr val="0796B3"/>
        </a:folHlink>
      </a:clrScheme>
    </a:extraClrScheme>
    <a:extraClrScheme>
      <a:clrScheme name="Default Color Scheme 4">
        <a:dk1>
          <a:srgbClr val="FFFFFF"/>
        </a:dk1>
        <a:lt1>
          <a:srgbClr val="375F2F"/>
        </a:lt1>
        <a:dk2>
          <a:srgbClr val="55863C"/>
        </a:dk2>
        <a:lt2>
          <a:srgbClr val="D1EFB3"/>
        </a:lt2>
        <a:accent1>
          <a:srgbClr val="00CC66"/>
        </a:accent1>
        <a:accent2>
          <a:srgbClr val="8EAC66"/>
        </a:accent2>
        <a:accent3>
          <a:srgbClr val="AEB7AD"/>
        </a:accent3>
        <a:accent4>
          <a:srgbClr val="DCDCDC"/>
        </a:accent4>
        <a:accent5>
          <a:srgbClr val="AAE2B9"/>
        </a:accent5>
        <a:accent6>
          <a:srgbClr val="7F9A5B"/>
        </a:accent6>
        <a:hlink>
          <a:srgbClr val="B4EF7F"/>
        </a:hlink>
        <a:folHlink>
          <a:srgbClr val="F8F6AC"/>
        </a:folHlink>
      </a:clrScheme>
    </a:extraClrScheme>
    <a:extraClrScheme>
      <a:clrScheme name="Default Color Scheme 5">
        <a:dk1>
          <a:srgbClr val="FFFFFF"/>
        </a:dk1>
        <a:lt1>
          <a:srgbClr val="486768"/>
        </a:lt1>
        <a:dk2>
          <a:srgbClr val="588073"/>
        </a:dk2>
        <a:lt2>
          <a:srgbClr val="DDDDDD"/>
        </a:lt2>
        <a:accent1>
          <a:srgbClr val="33CCCC"/>
        </a:accent1>
        <a:accent2>
          <a:srgbClr val="008871"/>
        </a:accent2>
        <a:accent3>
          <a:srgbClr val="B1B9B9"/>
        </a:accent3>
        <a:accent4>
          <a:srgbClr val="DCDCDC"/>
        </a:accent4>
        <a:accent5>
          <a:srgbClr val="ADE2E2"/>
        </a:accent5>
        <a:accent6>
          <a:srgbClr val="007965"/>
        </a:accent6>
        <a:hlink>
          <a:srgbClr val="00CC99"/>
        </a:hlink>
        <a:folHlink>
          <a:srgbClr val="A8A8A8"/>
        </a:folHlink>
      </a:clrScheme>
    </a:extraClrScheme>
    <a:extraClrScheme>
      <a:clrScheme name="Default Color Scheme 6">
        <a:dk1>
          <a:srgbClr val="FFFFFF"/>
        </a:dk1>
        <a:lt1>
          <a:srgbClr val="575863"/>
        </a:lt1>
        <a:dk2>
          <a:srgbClr val="6B6C75"/>
        </a:dk2>
        <a:lt2>
          <a:srgbClr val="FFFFCC"/>
        </a:lt2>
        <a:accent1>
          <a:srgbClr val="677481"/>
        </a:accent1>
        <a:accent2>
          <a:srgbClr val="697E5E"/>
        </a:accent2>
        <a:accent3>
          <a:srgbClr val="B5B5B8"/>
        </a:accent3>
        <a:accent4>
          <a:srgbClr val="DCDCDC"/>
        </a:accent4>
        <a:accent5>
          <a:srgbClr val="B9BDC1"/>
        </a:accent5>
        <a:accent6>
          <a:srgbClr val="5E7054"/>
        </a:accent6>
        <a:hlink>
          <a:srgbClr val="E9E77F"/>
        </a:hlink>
        <a:folHlink>
          <a:srgbClr val="D3A44F"/>
        </a:folHlink>
      </a:clrScheme>
    </a:extraClrScheme>
    <a:extraClrScheme>
      <a:clrScheme name="Default Color Scheme 7">
        <a:dk1>
          <a:srgbClr val="000000"/>
        </a:dk1>
        <a:lt1>
          <a:srgbClr val="C4D6BE"/>
        </a:lt1>
        <a:dk2>
          <a:srgbClr val="EFFBF0"/>
        </a:dk2>
        <a:lt2>
          <a:srgbClr val="339966"/>
        </a:lt2>
        <a:accent1>
          <a:srgbClr val="DDDDDD"/>
        </a:accent1>
        <a:accent2>
          <a:srgbClr val="CCFF99"/>
        </a:accent2>
        <a:accent3>
          <a:srgbClr val="DEE7DB"/>
        </a:accent3>
        <a:accent4>
          <a:srgbClr val="000000"/>
        </a:accent4>
        <a:accent5>
          <a:srgbClr val="EBEBEB"/>
        </a:accent5>
        <a:accent6>
          <a:srgbClr val="B7E589"/>
        </a:accent6>
        <a:hlink>
          <a:srgbClr val="009900"/>
        </a:hlink>
        <a:folHlink>
          <a:srgbClr val="336600"/>
        </a:folHlink>
      </a:clrScheme>
    </a:extraClrScheme>
    <a:extraClrScheme>
      <a:clrScheme name="Default Color Scheme 8">
        <a:dk1>
          <a:srgbClr val="000000"/>
        </a:dk1>
        <a:lt1>
          <a:srgbClr val="D6DAE4"/>
        </a:lt1>
        <a:dk2>
          <a:srgbClr val="FFFFFF"/>
        </a:dk2>
        <a:lt2>
          <a:srgbClr val="000099"/>
        </a:lt2>
        <a:accent1>
          <a:srgbClr val="BFDEE3"/>
        </a:accent1>
        <a:accent2>
          <a:srgbClr val="C0C0C0"/>
        </a:accent2>
        <a:accent3>
          <a:srgbClr val="E7E9EF"/>
        </a:accent3>
        <a:accent4>
          <a:srgbClr val="000000"/>
        </a:accent4>
        <a:accent5>
          <a:srgbClr val="DBEBEE"/>
        </a:accent5>
        <a:accent6>
          <a:srgbClr val="ACACAC"/>
        </a:accent6>
        <a:hlink>
          <a:srgbClr val="3333CC"/>
        </a:hlink>
        <a:folHlink>
          <a:srgbClr val="5E93C9"/>
        </a:folHlink>
      </a:clrScheme>
    </a:extraClrScheme>
    <a:extraClrScheme>
      <a:clrScheme name="Default Color Scheme 9">
        <a:dk1>
          <a:srgbClr val="4A2500"/>
        </a:dk1>
        <a:lt1>
          <a:srgbClr val="C2C0BA"/>
        </a:lt1>
        <a:dk2>
          <a:srgbClr val="F4F4EC"/>
        </a:dk2>
        <a:lt2>
          <a:srgbClr val="788569"/>
        </a:lt2>
        <a:accent1>
          <a:srgbClr val="E1DFC1"/>
        </a:accent1>
        <a:accent2>
          <a:srgbClr val="A5A7AF"/>
        </a:accent2>
        <a:accent3>
          <a:srgbClr val="DDDCD9"/>
        </a:accent3>
        <a:accent4>
          <a:srgbClr val="3E1E00"/>
        </a:accent4>
        <a:accent5>
          <a:srgbClr val="EDECDC"/>
        </a:accent5>
        <a:accent6>
          <a:srgbClr val="94959D"/>
        </a:accent6>
        <a:hlink>
          <a:srgbClr val="9C9800"/>
        </a:hlink>
        <a:folHlink>
          <a:srgbClr val="666633"/>
        </a:folHlink>
      </a:clrScheme>
    </a:extraClrScheme>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422</Words>
  <Application>Microsoft Office PowerPoint</Application>
  <PresentationFormat>On-screen Show (4:3)</PresentationFormat>
  <Paragraphs>82</Paragraphs>
  <Slides>20</Slides>
  <Notes>7</Notes>
  <HiddenSlides>0</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Office 主题</vt:lpstr>
      <vt:lpstr>Office 主题</vt:lpstr>
      <vt:lpstr>Office 主题</vt:lpstr>
      <vt:lpstr>Office 主题</vt:lpstr>
      <vt:lpstr>Office 主题</vt:lpstr>
      <vt:lpstr>Office 主题</vt:lpstr>
      <vt:lpstr>PowerPoint Presentation</vt:lpstr>
      <vt:lpstr>PowerPoint Presentation</vt:lpstr>
      <vt:lpstr>What is global warming?</vt:lpstr>
      <vt:lpstr>PowerPoint Presentation</vt:lpstr>
      <vt:lpstr>PowerPoint Presentation</vt:lpstr>
      <vt:lpstr>KEY WORDS</vt:lpstr>
      <vt:lpstr>PowerPoint Presentation</vt:lpstr>
      <vt:lpstr>Why is global warming happening?  </vt:lpstr>
      <vt:lpstr>Global Human Environmental Threats</vt:lpstr>
      <vt:lpstr>Effects of Global Warming</vt:lpstr>
      <vt:lpstr>Glaciers are retreating</vt:lpstr>
      <vt:lpstr>PowerPoint Presentation</vt:lpstr>
      <vt:lpstr>PowerPoint Presentation</vt:lpstr>
      <vt:lpstr>PowerPoint Presentation</vt:lpstr>
      <vt:lpstr>PowerPoint Presentation</vt:lpstr>
      <vt:lpstr>PowerPoint Presentation</vt:lpstr>
      <vt:lpstr>What’s being done now to reduce our emissions?</vt:lpstr>
      <vt:lpstr>What can we do to solve the problem?</vt:lpstr>
      <vt:lpstr>Comprehension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Redmi Note 4</dc:creator>
  <cp:lastModifiedBy>ss</cp:lastModifiedBy>
  <cp:revision>2</cp:revision>
  <dcterms:created xsi:type="dcterms:W3CDTF">1969-12-31T18:30:00Z</dcterms:created>
  <dcterms:modified xsi:type="dcterms:W3CDTF">2015-06-04T16:55:34Z</dcterms:modified>
</cp:coreProperties>
</file>